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89" r:id="rId1"/>
    <p:sldMasterId id="2147484900" r:id="rId2"/>
  </p:sldMasterIdLst>
  <p:notesMasterIdLst>
    <p:notesMasterId r:id="rId13"/>
  </p:notesMasterIdLst>
  <p:handoutMasterIdLst>
    <p:handoutMasterId r:id="rId14"/>
  </p:handoutMasterIdLst>
  <p:sldIdLst>
    <p:sldId id="278" r:id="rId3"/>
    <p:sldId id="369" r:id="rId4"/>
    <p:sldId id="334" r:id="rId5"/>
    <p:sldId id="335" r:id="rId6"/>
    <p:sldId id="370" r:id="rId7"/>
    <p:sldId id="372" r:id="rId8"/>
    <p:sldId id="371" r:id="rId9"/>
    <p:sldId id="375" r:id="rId10"/>
    <p:sldId id="378" r:id="rId11"/>
    <p:sldId id="374" r:id="rId12"/>
  </p:sldIdLst>
  <p:sldSz cx="9144000" cy="5143500" type="screen16x9"/>
  <p:notesSz cx="7010400" cy="9296400"/>
  <p:custDataLst>
    <p:tags r:id="rId15"/>
  </p:custDataLst>
  <p:defaultTextStyle>
    <a:defPPr>
      <a:defRPr lang="en-US"/>
    </a:defPPr>
    <a:lvl1pPr algn="l" rtl="0" fontAlgn="base">
      <a:spcBef>
        <a:spcPct val="0"/>
      </a:spcBef>
      <a:spcAft>
        <a:spcPct val="0"/>
      </a:spcAft>
      <a:defRPr sz="1600"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MS PGothic" pitchFamily="34" charset="-128"/>
        <a:cs typeface="+mn-cs"/>
      </a:defRPr>
    </a:lvl5pPr>
    <a:lvl6pPr marL="2286000" algn="l" defTabSz="914400" rtl="0" eaLnBrk="1" latinLnBrk="0" hangingPunct="1">
      <a:defRPr sz="1600" kern="1200">
        <a:solidFill>
          <a:schemeClr val="tx1"/>
        </a:solidFill>
        <a:latin typeface="Verdana" pitchFamily="34" charset="0"/>
        <a:ea typeface="MS PGothic" pitchFamily="34" charset="-128"/>
        <a:cs typeface="+mn-cs"/>
      </a:defRPr>
    </a:lvl6pPr>
    <a:lvl7pPr marL="2743200" algn="l" defTabSz="914400" rtl="0" eaLnBrk="1" latinLnBrk="0" hangingPunct="1">
      <a:defRPr sz="1600" kern="1200">
        <a:solidFill>
          <a:schemeClr val="tx1"/>
        </a:solidFill>
        <a:latin typeface="Verdana" pitchFamily="34" charset="0"/>
        <a:ea typeface="MS PGothic" pitchFamily="34" charset="-128"/>
        <a:cs typeface="+mn-cs"/>
      </a:defRPr>
    </a:lvl7pPr>
    <a:lvl8pPr marL="3200400" algn="l" defTabSz="914400" rtl="0" eaLnBrk="1" latinLnBrk="0" hangingPunct="1">
      <a:defRPr sz="1600" kern="1200">
        <a:solidFill>
          <a:schemeClr val="tx1"/>
        </a:solidFill>
        <a:latin typeface="Verdana" pitchFamily="34" charset="0"/>
        <a:ea typeface="MS PGothic" pitchFamily="34" charset="-128"/>
        <a:cs typeface="+mn-cs"/>
      </a:defRPr>
    </a:lvl8pPr>
    <a:lvl9pPr marL="3657600" algn="l" defTabSz="914400" rtl="0" eaLnBrk="1" latinLnBrk="0" hangingPunct="1">
      <a:defRPr sz="1600" kern="1200">
        <a:solidFill>
          <a:schemeClr val="tx1"/>
        </a:solidFill>
        <a:latin typeface="Verdana"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7" autoAdjust="0"/>
    <p:restoredTop sz="94674"/>
  </p:normalViewPr>
  <p:slideViewPr>
    <p:cSldViewPr>
      <p:cViewPr varScale="1">
        <p:scale>
          <a:sx n="211" d="100"/>
          <a:sy n="211" d="100"/>
        </p:scale>
        <p:origin x="276" y="162"/>
      </p:cViewPr>
      <p:guideLst>
        <p:guide orient="horz" pos="2160"/>
        <p:guide pos="2880"/>
        <p:guide orient="horz" pos="16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4" d="100"/>
          <a:sy n="134" d="100"/>
        </p:scale>
        <p:origin x="-2464"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194" cy="464980"/>
          </a:xfrm>
          <a:prstGeom prst="rect">
            <a:avLst/>
          </a:prstGeom>
        </p:spPr>
        <p:txBody>
          <a:bodyPr vert="horz" lIns="92428" tIns="46214" rIns="92428" bIns="46214" rtlCol="0"/>
          <a:lstStyle>
            <a:lvl1pPr algn="l">
              <a:defRPr sz="1200"/>
            </a:lvl1pPr>
          </a:lstStyle>
          <a:p>
            <a:endParaRPr lang="en-US"/>
          </a:p>
        </p:txBody>
      </p:sp>
      <p:sp>
        <p:nvSpPr>
          <p:cNvPr id="3" name="Date Placeholder 2"/>
          <p:cNvSpPr>
            <a:spLocks noGrp="1"/>
          </p:cNvSpPr>
          <p:nvPr>
            <p:ph type="dt" sz="quarter" idx="1"/>
          </p:nvPr>
        </p:nvSpPr>
        <p:spPr>
          <a:xfrm>
            <a:off x="3971593" y="1"/>
            <a:ext cx="3037194" cy="464980"/>
          </a:xfrm>
          <a:prstGeom prst="rect">
            <a:avLst/>
          </a:prstGeom>
        </p:spPr>
        <p:txBody>
          <a:bodyPr vert="horz" lIns="92428" tIns="46214" rIns="92428" bIns="46214" rtlCol="0"/>
          <a:lstStyle>
            <a:lvl1pPr algn="r">
              <a:defRPr sz="1200"/>
            </a:lvl1pPr>
          </a:lstStyle>
          <a:p>
            <a:fld id="{690F1594-CC62-5845-B1F7-E71E21355CA0}" type="datetimeFigureOut">
              <a:rPr lang="en-US" smtClean="0"/>
              <a:pPr/>
              <a:t>2/19/2019</a:t>
            </a:fld>
            <a:endParaRPr lang="en-US"/>
          </a:p>
        </p:txBody>
      </p:sp>
      <p:sp>
        <p:nvSpPr>
          <p:cNvPr id="4" name="Footer Placeholder 3"/>
          <p:cNvSpPr>
            <a:spLocks noGrp="1"/>
          </p:cNvSpPr>
          <p:nvPr>
            <p:ph type="ftr" sz="quarter" idx="2"/>
          </p:nvPr>
        </p:nvSpPr>
        <p:spPr>
          <a:xfrm>
            <a:off x="1" y="8829823"/>
            <a:ext cx="3037194" cy="464980"/>
          </a:xfrm>
          <a:prstGeom prst="rect">
            <a:avLst/>
          </a:prstGeom>
        </p:spPr>
        <p:txBody>
          <a:bodyPr vert="horz" lIns="92428" tIns="46214" rIns="92428" bIns="46214" rtlCol="0" anchor="b"/>
          <a:lstStyle>
            <a:lvl1pPr algn="l">
              <a:defRPr sz="1200"/>
            </a:lvl1pPr>
          </a:lstStyle>
          <a:p>
            <a:endParaRPr lang="en-US"/>
          </a:p>
        </p:txBody>
      </p:sp>
      <p:sp>
        <p:nvSpPr>
          <p:cNvPr id="5" name="Slide Number Placeholder 4"/>
          <p:cNvSpPr>
            <a:spLocks noGrp="1"/>
          </p:cNvSpPr>
          <p:nvPr>
            <p:ph type="sldNum" sz="quarter" idx="3"/>
          </p:nvPr>
        </p:nvSpPr>
        <p:spPr>
          <a:xfrm>
            <a:off x="3971593" y="8829823"/>
            <a:ext cx="3037194" cy="464980"/>
          </a:xfrm>
          <a:prstGeom prst="rect">
            <a:avLst/>
          </a:prstGeom>
        </p:spPr>
        <p:txBody>
          <a:bodyPr vert="horz" lIns="92428" tIns="46214" rIns="92428" bIns="46214" rtlCol="0" anchor="b"/>
          <a:lstStyle>
            <a:lvl1pPr algn="r">
              <a:defRPr sz="1200"/>
            </a:lvl1pPr>
          </a:lstStyle>
          <a:p>
            <a:fld id="{AF69949D-5BD7-834D-873D-FF41BAAB6FC2}" type="slidenum">
              <a:rPr lang="en-US" smtClean="0"/>
              <a:pPr/>
              <a:t>‹#›</a:t>
            </a:fld>
            <a:endParaRPr lang="en-US"/>
          </a:p>
        </p:txBody>
      </p:sp>
    </p:spTree>
    <p:extLst>
      <p:ext uri="{BB962C8B-B14F-4D97-AF65-F5344CB8AC3E}">
        <p14:creationId xmlns:p14="http://schemas.microsoft.com/office/powerpoint/2010/main" val="425425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194" cy="464980"/>
          </a:xfrm>
          <a:prstGeom prst="rect">
            <a:avLst/>
          </a:prstGeom>
        </p:spPr>
        <p:txBody>
          <a:bodyPr vert="horz" lIns="92428" tIns="46214" rIns="92428" bIns="46214" rtlCol="0"/>
          <a:lstStyle>
            <a:lvl1pPr algn="l">
              <a:defRPr sz="1200"/>
            </a:lvl1pPr>
          </a:lstStyle>
          <a:p>
            <a:endParaRPr lang="en-US"/>
          </a:p>
        </p:txBody>
      </p:sp>
      <p:sp>
        <p:nvSpPr>
          <p:cNvPr id="3" name="Date Placeholder 2"/>
          <p:cNvSpPr>
            <a:spLocks noGrp="1"/>
          </p:cNvSpPr>
          <p:nvPr>
            <p:ph type="dt" idx="1"/>
          </p:nvPr>
        </p:nvSpPr>
        <p:spPr>
          <a:xfrm>
            <a:off x="3971593" y="1"/>
            <a:ext cx="3037194" cy="464980"/>
          </a:xfrm>
          <a:prstGeom prst="rect">
            <a:avLst/>
          </a:prstGeom>
        </p:spPr>
        <p:txBody>
          <a:bodyPr vert="horz" lIns="92428" tIns="46214" rIns="92428" bIns="46214" rtlCol="0"/>
          <a:lstStyle>
            <a:lvl1pPr algn="r">
              <a:defRPr sz="1200"/>
            </a:lvl1pPr>
          </a:lstStyle>
          <a:p>
            <a:fld id="{388D7A57-43EE-2743-A988-E71AC45DE1BD}" type="datetimeFigureOut">
              <a:rPr lang="en-US" smtClean="0"/>
              <a:pPr/>
              <a:t>2/19/2019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428" tIns="46214" rIns="92428" bIns="46214" rtlCol="0" anchor="ctr"/>
          <a:lstStyle/>
          <a:p>
            <a:endParaRPr lang="en-US"/>
          </a:p>
        </p:txBody>
      </p:sp>
      <p:sp>
        <p:nvSpPr>
          <p:cNvPr id="5" name="Notes Placeholder 4"/>
          <p:cNvSpPr>
            <a:spLocks noGrp="1"/>
          </p:cNvSpPr>
          <p:nvPr>
            <p:ph type="body" sz="quarter" idx="3"/>
          </p:nvPr>
        </p:nvSpPr>
        <p:spPr>
          <a:xfrm>
            <a:off x="700395" y="4416510"/>
            <a:ext cx="5609611" cy="4183220"/>
          </a:xfrm>
          <a:prstGeom prst="rect">
            <a:avLst/>
          </a:prstGeom>
        </p:spPr>
        <p:txBody>
          <a:bodyPr vert="horz" lIns="92428" tIns="46214" rIns="92428" bIns="462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23"/>
            <a:ext cx="3037194" cy="464980"/>
          </a:xfrm>
          <a:prstGeom prst="rect">
            <a:avLst/>
          </a:prstGeom>
        </p:spPr>
        <p:txBody>
          <a:bodyPr vert="horz" lIns="92428" tIns="46214" rIns="92428" bIns="46214" rtlCol="0" anchor="b"/>
          <a:lstStyle>
            <a:lvl1pPr algn="l">
              <a:defRPr sz="1200"/>
            </a:lvl1pPr>
          </a:lstStyle>
          <a:p>
            <a:endParaRPr lang="en-US"/>
          </a:p>
        </p:txBody>
      </p:sp>
      <p:sp>
        <p:nvSpPr>
          <p:cNvPr id="7" name="Slide Number Placeholder 6"/>
          <p:cNvSpPr>
            <a:spLocks noGrp="1"/>
          </p:cNvSpPr>
          <p:nvPr>
            <p:ph type="sldNum" sz="quarter" idx="5"/>
          </p:nvPr>
        </p:nvSpPr>
        <p:spPr>
          <a:xfrm>
            <a:off x="3971593" y="8829823"/>
            <a:ext cx="3037194" cy="464980"/>
          </a:xfrm>
          <a:prstGeom prst="rect">
            <a:avLst/>
          </a:prstGeom>
        </p:spPr>
        <p:txBody>
          <a:bodyPr vert="horz" lIns="92428" tIns="46214" rIns="92428" bIns="46214" rtlCol="0" anchor="b"/>
          <a:lstStyle>
            <a:lvl1pPr algn="r">
              <a:defRPr sz="1200"/>
            </a:lvl1pPr>
          </a:lstStyle>
          <a:p>
            <a:fld id="{BCDE78C4-65F8-C441-A576-BA0CB16704C9}" type="slidenum">
              <a:rPr lang="en-US" smtClean="0"/>
              <a:pPr/>
              <a:t>‹#›</a:t>
            </a:fld>
            <a:endParaRPr lang="en-US"/>
          </a:p>
        </p:txBody>
      </p:sp>
    </p:spTree>
    <p:extLst>
      <p:ext uri="{BB962C8B-B14F-4D97-AF65-F5344CB8AC3E}">
        <p14:creationId xmlns:p14="http://schemas.microsoft.com/office/powerpoint/2010/main" val="13297904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0" tIns="0" rIns="0" bIns="48139"/>
          <a:lstStyle/>
          <a:p>
            <a:pPr>
              <a:buNone/>
            </a:pPr>
            <a:br>
              <a:rPr/>
            </a:br>
            <a:endParaRPr>
              <a:solidFill>
                <a:srgbClr val="000000"/>
              </a:solidFill>
              <a:latin typeface="Arial"/>
            </a:endParaRPr>
          </a:p>
        </p:txBody>
      </p:sp>
      <p:sp>
        <p:nvSpPr>
          <p:cNvPr id="4" name="Slide Number Placeholder 3"/>
          <p:cNvSpPr>
            <a:spLocks noGrp="1"/>
          </p:cNvSpPr>
          <p:nvPr>
            <p:ph type="sldNum" sz="quarter" idx="10"/>
          </p:nvPr>
        </p:nvSpPr>
        <p:spPr/>
        <p:txBody>
          <a:bodyPr/>
          <a:lstStyle/>
          <a:p>
            <a:fld id="{FFB4A3E8-A52C-41F9-804B-B81D8FCD00B1}" type="slidenum">
              <a:rPr lang="zh-CN" altLang="en-US" smtClean="0"/>
              <a:t>2</a:t>
            </a:fld>
            <a:endParaRPr lang="zh-CN" altLang="en-US"/>
          </a:p>
        </p:txBody>
      </p:sp>
    </p:spTree>
    <p:extLst>
      <p:ext uri="{BB962C8B-B14F-4D97-AF65-F5344CB8AC3E}">
        <p14:creationId xmlns:p14="http://schemas.microsoft.com/office/powerpoint/2010/main" val="3617102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701675"/>
            <a:ext cx="6237288" cy="3508375"/>
          </a:xfrm>
        </p:spPr>
      </p:sp>
      <p:sp>
        <p:nvSpPr>
          <p:cNvPr id="3" name="Notes Placeholder 2"/>
          <p:cNvSpPr>
            <a:spLocks noGrp="1"/>
          </p:cNvSpPr>
          <p:nvPr>
            <p:ph type="body" idx="1"/>
          </p:nvPr>
        </p:nvSpPr>
        <p:spPr>
          <a:solidFill>
            <a:srgbClr val="FFFFFF"/>
          </a:solidFill>
        </p:spPr>
        <p:txBody>
          <a:bodyPr lIns="0" tIns="0" rIns="0" bIns="48139"/>
          <a:lstStyle/>
          <a:p>
            <a:endParaRPr lang="en-US" dirty="0">
              <a:solidFill>
                <a:srgbClr val="000000"/>
              </a:solidFill>
              <a:latin typeface="Arial"/>
            </a:endParaRPr>
          </a:p>
        </p:txBody>
      </p:sp>
      <p:sp>
        <p:nvSpPr>
          <p:cNvPr id="4" name="Slide Number Placeholder 3"/>
          <p:cNvSpPr>
            <a:spLocks noGrp="1"/>
          </p:cNvSpPr>
          <p:nvPr>
            <p:ph type="sldNum" sz="quarter" idx="10"/>
          </p:nvPr>
        </p:nvSpPr>
        <p:spPr/>
        <p:txBody>
          <a:bodyPr/>
          <a:lstStyle/>
          <a:p>
            <a:fld id="{7ECEA69B-9BD8-4B0A-8527-3ABEC6B16EE2}" type="slidenum">
              <a:rPr lang="en-GB" smtClean="0"/>
              <a:t>3</a:t>
            </a:fld>
            <a:endParaRPr lang="en-GB"/>
          </a:p>
        </p:txBody>
      </p:sp>
    </p:spTree>
    <p:extLst>
      <p:ext uri="{BB962C8B-B14F-4D97-AF65-F5344CB8AC3E}">
        <p14:creationId xmlns:p14="http://schemas.microsoft.com/office/powerpoint/2010/main" val="4268419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0" tIns="0" rIns="0" bIns="48139"/>
          <a:lstStyle/>
          <a:p>
            <a:pPr>
              <a:buNone/>
            </a:pPr>
            <a:br>
              <a:rPr/>
            </a:br>
            <a:endParaRPr>
              <a:solidFill>
                <a:srgbClr val="000000"/>
              </a:solidFill>
              <a:latin typeface="Arial"/>
            </a:endParaRPr>
          </a:p>
        </p:txBody>
      </p:sp>
      <p:sp>
        <p:nvSpPr>
          <p:cNvPr id="4" name="Slide Number Placeholder 3"/>
          <p:cNvSpPr>
            <a:spLocks noGrp="1"/>
          </p:cNvSpPr>
          <p:nvPr>
            <p:ph type="sldNum" sz="quarter" idx="10"/>
          </p:nvPr>
        </p:nvSpPr>
        <p:spPr/>
        <p:txBody>
          <a:bodyPr/>
          <a:lstStyle/>
          <a:p>
            <a:fld id="{FFB4A3E8-A52C-41F9-804B-B81D8FCD00B1}" type="slidenum">
              <a:rPr lang="zh-CN" altLang="en-US" smtClean="0"/>
              <a:t>4</a:t>
            </a:fld>
            <a:endParaRPr lang="zh-CN" altLang="en-US"/>
          </a:p>
        </p:txBody>
      </p:sp>
    </p:spTree>
    <p:extLst>
      <p:ext uri="{BB962C8B-B14F-4D97-AF65-F5344CB8AC3E}">
        <p14:creationId xmlns:p14="http://schemas.microsoft.com/office/powerpoint/2010/main" val="361710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0" tIns="0" rIns="0" bIns="48139"/>
          <a:lstStyle/>
          <a:p>
            <a:pPr>
              <a:buNone/>
            </a:pPr>
            <a:br>
              <a:rPr/>
            </a:br>
            <a:endParaRPr>
              <a:solidFill>
                <a:srgbClr val="000000"/>
              </a:solidFill>
              <a:latin typeface="Arial"/>
            </a:endParaRPr>
          </a:p>
        </p:txBody>
      </p:sp>
      <p:sp>
        <p:nvSpPr>
          <p:cNvPr id="4" name="Slide Number Placeholder 3"/>
          <p:cNvSpPr>
            <a:spLocks noGrp="1"/>
          </p:cNvSpPr>
          <p:nvPr>
            <p:ph type="sldNum" sz="quarter" idx="10"/>
          </p:nvPr>
        </p:nvSpPr>
        <p:spPr/>
        <p:txBody>
          <a:bodyPr/>
          <a:lstStyle/>
          <a:p>
            <a:fld id="{FFB4A3E8-A52C-41F9-804B-B81D8FCD00B1}" type="slidenum">
              <a:rPr lang="zh-CN" altLang="en-US" smtClean="0"/>
              <a:t>5</a:t>
            </a:fld>
            <a:endParaRPr lang="zh-CN" altLang="en-US"/>
          </a:p>
        </p:txBody>
      </p:sp>
    </p:spTree>
    <p:extLst>
      <p:ext uri="{BB962C8B-B14F-4D97-AF65-F5344CB8AC3E}">
        <p14:creationId xmlns:p14="http://schemas.microsoft.com/office/powerpoint/2010/main" val="361710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017 Title Slide">
    <p:spTree>
      <p:nvGrpSpPr>
        <p:cNvPr id="1" name=""/>
        <p:cNvGrpSpPr/>
        <p:nvPr/>
      </p:nvGrpSpPr>
      <p:grpSpPr>
        <a:xfrm>
          <a:off x="0" y="0"/>
          <a:ext cx="0" cy="0"/>
          <a:chOff x="0" y="0"/>
          <a:chExt cx="0" cy="0"/>
        </a:xfrm>
      </p:grpSpPr>
      <p:sp>
        <p:nvSpPr>
          <p:cNvPr id="6" name="Rectangle 8"/>
          <p:cNvSpPr>
            <a:spLocks noGrp="1" noChangeArrowheads="1"/>
          </p:cNvSpPr>
          <p:nvPr>
            <p:ph type="ctrTitle"/>
          </p:nvPr>
        </p:nvSpPr>
        <p:spPr>
          <a:xfrm>
            <a:off x="0" y="1597819"/>
            <a:ext cx="9144000" cy="1102519"/>
          </a:xfrm>
        </p:spPr>
        <p:txBody>
          <a:bodyPr lIns="0" tIns="0" rIns="0" bIns="0" anchor="b" anchorCtr="0"/>
          <a:lstStyle>
            <a:lvl1pPr algn="ctr">
              <a:lnSpc>
                <a:spcPct val="110000"/>
              </a:lnSpc>
              <a:defRPr smtClean="0">
                <a:solidFill>
                  <a:schemeClr val="tx1"/>
                </a:solidFill>
                <a:effectLst/>
              </a:defRPr>
            </a:lvl1pPr>
          </a:lstStyle>
          <a:p>
            <a:r>
              <a:rPr lang="en-US"/>
              <a:t>Click to edit Master title style</a:t>
            </a:r>
            <a:endParaRPr lang="en-US" dirty="0"/>
          </a:p>
        </p:txBody>
      </p:sp>
      <p:sp>
        <p:nvSpPr>
          <p:cNvPr id="7" name="Rectangle 14"/>
          <p:cNvSpPr>
            <a:spLocks noGrp="1" noChangeArrowheads="1"/>
          </p:cNvSpPr>
          <p:nvPr>
            <p:ph type="subTitle" idx="1"/>
          </p:nvPr>
        </p:nvSpPr>
        <p:spPr>
          <a:xfrm>
            <a:off x="0" y="2857500"/>
            <a:ext cx="9144000" cy="971550"/>
          </a:xfrm>
        </p:spPr>
        <p:txBody>
          <a:bodyPr anchor="t" anchorCtr="0"/>
          <a:lstStyle>
            <a:lvl1pPr marL="0" indent="0" algn="ctr">
              <a:buFont typeface="Wingdings 2" pitchFamily="18" charset="2"/>
              <a:buNone/>
              <a:defRPr b="0" smtClean="0">
                <a:solidFill>
                  <a:srgbClr val="006DAC"/>
                </a:solidFill>
                <a:effectLst/>
              </a:defRPr>
            </a:lvl1pPr>
          </a:lstStyle>
          <a:p>
            <a:r>
              <a:rPr lang="en-US"/>
              <a:t>Click to edit Master subtitle style</a:t>
            </a:r>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017 3 Boxes">
    <p:spTree>
      <p:nvGrpSpPr>
        <p:cNvPr id="1" name=""/>
        <p:cNvGrpSpPr/>
        <p:nvPr/>
      </p:nvGrpSpPr>
      <p:grpSpPr>
        <a:xfrm>
          <a:off x="0" y="0"/>
          <a:ext cx="0" cy="0"/>
          <a:chOff x="0" y="0"/>
          <a:chExt cx="0" cy="0"/>
        </a:xfrm>
      </p:grpSpPr>
      <p:sp>
        <p:nvSpPr>
          <p:cNvPr id="7" name="Rectangle 16"/>
          <p:cNvSpPr>
            <a:spLocks noGrp="1" noChangeArrowheads="1"/>
          </p:cNvSpPr>
          <p:nvPr>
            <p:ph type="title"/>
          </p:nvPr>
        </p:nvSpPr>
        <p:spPr bwMode="gray">
          <a:xfrm>
            <a:off x="139336" y="121303"/>
            <a:ext cx="6629400" cy="754380"/>
          </a:xfrm>
          <a:prstGeom prst="rect">
            <a:avLst/>
          </a:prstGeom>
          <a:noFill/>
          <a:ln w="9525">
            <a:noFill/>
            <a:miter lim="800000"/>
            <a:headEnd/>
            <a:tailEnd/>
          </a:ln>
          <a:effectLst/>
        </p:spPr>
        <p:txBody>
          <a:bodyPr/>
          <a:lstStyle>
            <a:lvl1pPr>
              <a:defRPr>
                <a:solidFill>
                  <a:srgbClr val="0077BB"/>
                </a:solidFill>
              </a:defRPr>
            </a:lvl1pPr>
          </a:lstStyle>
          <a:p>
            <a:pPr lvl="0"/>
            <a:r>
              <a:rPr lang="en-US"/>
              <a:t>Click to edit Master title style</a:t>
            </a:r>
            <a:endParaRPr lang="en-US" dirty="0"/>
          </a:p>
        </p:txBody>
      </p:sp>
      <p:sp>
        <p:nvSpPr>
          <p:cNvPr id="10" name="Content Placeholder 2"/>
          <p:cNvSpPr>
            <a:spLocks noGrp="1"/>
          </p:cNvSpPr>
          <p:nvPr>
            <p:ph sz="half" idx="1"/>
          </p:nvPr>
        </p:nvSpPr>
        <p:spPr>
          <a:xfrm>
            <a:off x="223838" y="1004208"/>
            <a:ext cx="4114800" cy="1885950"/>
          </a:xfrm>
        </p:spPr>
        <p:txBody>
          <a:bodyPr/>
          <a:lstStyle>
            <a:lvl1pPr marL="233363" indent="-233363">
              <a:defRPr sz="1600">
                <a:latin typeface="Arial"/>
                <a:cs typeface="Arial"/>
              </a:defRPr>
            </a:lvl1pPr>
            <a:lvl2pPr marL="284163" indent="-171450">
              <a:defRPr sz="1400">
                <a:latin typeface="Arial"/>
                <a:cs typeface="Arial"/>
              </a:defRPr>
            </a:lvl2pPr>
            <a:lvl3pPr marL="396875" indent="-165100">
              <a:defRPr sz="1400">
                <a:latin typeface="Arial"/>
                <a:cs typeface="Arial"/>
              </a:defRPr>
            </a:lvl3pPr>
            <a:lvl4pPr marL="630238" indent="-173038">
              <a:defRPr sz="1400">
                <a:latin typeface="Arial"/>
                <a:cs typeface="Arial"/>
              </a:defRPr>
            </a:lvl4pPr>
            <a:lvl5pPr marL="801688" indent="-171450">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sz="half" idx="12"/>
          </p:nvPr>
        </p:nvSpPr>
        <p:spPr>
          <a:xfrm>
            <a:off x="4701365" y="1004208"/>
            <a:ext cx="4256315" cy="1885950"/>
          </a:xfrm>
        </p:spPr>
        <p:txBody>
          <a:bodyPr/>
          <a:lstStyle>
            <a:lvl1pPr marL="233363" indent="-233363">
              <a:defRPr sz="1600">
                <a:latin typeface="Arial"/>
                <a:cs typeface="Arial"/>
              </a:defRPr>
            </a:lvl1pPr>
            <a:lvl2pPr marL="284163" indent="-171450">
              <a:defRPr sz="1400">
                <a:latin typeface="Arial"/>
                <a:cs typeface="Arial"/>
              </a:defRPr>
            </a:lvl2pPr>
            <a:lvl3pPr marL="382588" indent="-150813">
              <a:defRPr sz="1400">
                <a:latin typeface="Arial"/>
                <a:cs typeface="Arial"/>
              </a:defRPr>
            </a:lvl3pPr>
            <a:lvl4pPr marL="606425" indent="-149225">
              <a:defRPr sz="1400">
                <a:latin typeface="Arial"/>
                <a:cs typeface="Arial"/>
              </a:defRPr>
            </a:lvl4pPr>
            <a:lvl5pPr marL="798513" indent="-171450">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p:cNvSpPr>
            <a:spLocks noGrp="1"/>
          </p:cNvSpPr>
          <p:nvPr>
            <p:ph sz="half" idx="13"/>
          </p:nvPr>
        </p:nvSpPr>
        <p:spPr>
          <a:xfrm>
            <a:off x="228600" y="3019343"/>
            <a:ext cx="8675914" cy="1920240"/>
          </a:xfrm>
          <a:noFill/>
          <a:ln>
            <a:solidFill>
              <a:schemeClr val="tx1"/>
            </a:solidFill>
          </a:ln>
        </p:spPr>
        <p:txBody>
          <a:bodyPr/>
          <a:lstStyle>
            <a:lvl1pPr marL="233363" indent="-233363">
              <a:defRPr sz="1600">
                <a:latin typeface="Arial"/>
                <a:cs typeface="Arial"/>
              </a:defRPr>
            </a:lvl1pPr>
            <a:lvl2pPr marL="287338" indent="-163513">
              <a:defRPr sz="1400">
                <a:latin typeface="Arial"/>
                <a:cs typeface="Arial"/>
              </a:defRPr>
            </a:lvl2pPr>
            <a:lvl3pPr marL="393700" indent="-163513">
              <a:tabLst/>
              <a:defRPr sz="1400">
                <a:latin typeface="Arial"/>
                <a:cs typeface="Arial"/>
              </a:defRPr>
            </a:lvl3pPr>
            <a:lvl4pPr marL="627063" indent="-168275">
              <a:defRPr sz="1400">
                <a:latin typeface="Arial"/>
                <a:cs typeface="Arial"/>
              </a:defRPr>
            </a:lvl4pPr>
            <a:lvl5pPr marL="792163" indent="-165100">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017 Wates Brand 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124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017 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180035"/>
            <a:ext cx="9144000" cy="1125140"/>
          </a:xfrm>
        </p:spPr>
        <p:txBody>
          <a:bodyPr anchor="ctr"/>
          <a:lstStyle>
            <a:lvl1pPr marL="0" indent="0" algn="ctr">
              <a:buNone/>
              <a:defRPr sz="2400" b="0">
                <a:solidFill>
                  <a:srgbClr val="006DAC"/>
                </a:solidFill>
                <a:effectLst/>
                <a:latin typeface="Arial"/>
                <a:cs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017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8" y="1099466"/>
            <a:ext cx="8686800" cy="3771900"/>
          </a:xfrm>
        </p:spPr>
        <p:txBody>
          <a:bodyPr>
            <a:normAutofit/>
          </a:bodyPr>
          <a:lstStyle>
            <a:lvl1pPr marL="233363" marR="0" indent="-233363" algn="l" defTabSz="914400" rtl="0" eaLnBrk="1" fontAlgn="base" latinLnBrk="0" hangingPunct="1">
              <a:lnSpc>
                <a:spcPct val="110000"/>
              </a:lnSpc>
              <a:spcBef>
                <a:spcPct val="20000"/>
              </a:spcBef>
              <a:spcAft>
                <a:spcPct val="0"/>
              </a:spcAft>
              <a:buClr>
                <a:srgbClr val="4F81BD"/>
              </a:buClr>
              <a:buSzTx/>
              <a:buFont typeface="Wingdings 2" pitchFamily="18" charset="2"/>
              <a:buChar char="¡"/>
              <a:tabLst/>
              <a:defRPr/>
            </a:lvl1pPr>
            <a:lvl2pPr marL="457200" marR="0" indent="-223838" algn="l" defTabSz="914400" rtl="0" eaLnBrk="1" fontAlgn="base" latinLnBrk="0" hangingPunct="1">
              <a:lnSpc>
                <a:spcPct val="110000"/>
              </a:lnSpc>
              <a:spcBef>
                <a:spcPct val="20000"/>
              </a:spcBef>
              <a:spcAft>
                <a:spcPct val="0"/>
              </a:spcAft>
              <a:buClr>
                <a:srgbClr val="4F81BD"/>
              </a:buClr>
              <a:buSzTx/>
              <a:buFont typeface="Verdana" pitchFamily="34" charset="0"/>
              <a:buChar char="–"/>
              <a:tabLst/>
              <a:defRPr/>
            </a:lvl2pPr>
            <a:lvl3pPr marL="693738" marR="0" indent="-228600" algn="l" defTabSz="914400" rtl="0" eaLnBrk="1" fontAlgn="base" latinLnBrk="0" hangingPunct="1">
              <a:lnSpc>
                <a:spcPct val="110000"/>
              </a:lnSpc>
              <a:spcBef>
                <a:spcPct val="20000"/>
              </a:spcBef>
              <a:spcAft>
                <a:spcPct val="0"/>
              </a:spcAft>
              <a:buClr>
                <a:srgbClr val="4F81BD"/>
              </a:buClr>
              <a:buSzPct val="80000"/>
              <a:buFont typeface="Courier New" pitchFamily="49" charset="0"/>
              <a:buChar char="o"/>
              <a:tabLst/>
              <a:defRPr/>
            </a:lvl3pPr>
            <a:lvl4pPr marL="917575" marR="0" indent="-228600" algn="l" defTabSz="914400" rtl="0" eaLnBrk="1" fontAlgn="base" latinLnBrk="0" hangingPunct="1">
              <a:lnSpc>
                <a:spcPct val="110000"/>
              </a:lnSpc>
              <a:spcBef>
                <a:spcPct val="20000"/>
              </a:spcBef>
              <a:spcAft>
                <a:spcPct val="0"/>
              </a:spcAft>
              <a:buClr>
                <a:srgbClr val="4F81BD"/>
              </a:buClr>
              <a:buSzTx/>
              <a:buFont typeface="Arial" pitchFamily="34" charset="0"/>
              <a:buChar char="•"/>
              <a:tabLst/>
              <a:defRPr baseline="0"/>
            </a:lvl4pPr>
            <a:lvl5pPr marL="1150938" marR="0" indent="-228600" algn="l" defTabSz="914400" rtl="0" eaLnBrk="1" fontAlgn="base" latinLnBrk="0" hangingPunct="1">
              <a:lnSpc>
                <a:spcPct val="110000"/>
              </a:lnSpc>
              <a:spcBef>
                <a:spcPct val="20000"/>
              </a:spcBef>
              <a:spcAft>
                <a:spcPct val="0"/>
              </a:spcAft>
              <a:buClr>
                <a:srgbClr val="4F81BD"/>
              </a:buClr>
              <a:buSzTx/>
              <a:buFont typeface="Arial" pitchFamily="34" charset="0"/>
              <a:buChar cha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Rectangle 16"/>
          <p:cNvSpPr>
            <a:spLocks noGrp="1" noChangeArrowheads="1"/>
          </p:cNvSpPr>
          <p:nvPr>
            <p:ph type="title"/>
          </p:nvPr>
        </p:nvSpPr>
        <p:spPr bwMode="gray">
          <a:xfrm>
            <a:off x="139336" y="139067"/>
            <a:ext cx="6629400" cy="754380"/>
          </a:xfrm>
          <a:prstGeom prst="rect">
            <a:avLst/>
          </a:prstGeom>
          <a:noFill/>
          <a:ln w="9525">
            <a:noFill/>
            <a:miter lim="800000"/>
            <a:headEnd/>
            <a:tailEnd/>
          </a:ln>
          <a:effectLst/>
        </p:spPr>
        <p:txBody>
          <a:bodyPr/>
          <a:lstStyle>
            <a:lvl1pPr>
              <a:defRPr>
                <a:solidFill>
                  <a:srgbClr val="006DAC"/>
                </a:solidFill>
              </a:defRPr>
            </a:lvl1pPr>
          </a:lstStyle>
          <a:p>
            <a:pPr lvl="0"/>
            <a:r>
              <a:rPr lang="en-US"/>
              <a:t>Click to edit Master title style</a:t>
            </a:r>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017 Title Only">
    <p:spTree>
      <p:nvGrpSpPr>
        <p:cNvPr id="1" name=""/>
        <p:cNvGrpSpPr/>
        <p:nvPr/>
      </p:nvGrpSpPr>
      <p:grpSpPr>
        <a:xfrm>
          <a:off x="0" y="0"/>
          <a:ext cx="0" cy="0"/>
          <a:chOff x="0" y="0"/>
          <a:chExt cx="0" cy="0"/>
        </a:xfrm>
      </p:grpSpPr>
      <p:sp>
        <p:nvSpPr>
          <p:cNvPr id="4" name="Rectangle 16"/>
          <p:cNvSpPr>
            <a:spLocks noGrp="1" noChangeArrowheads="1"/>
          </p:cNvSpPr>
          <p:nvPr>
            <p:ph type="title"/>
          </p:nvPr>
        </p:nvSpPr>
        <p:spPr bwMode="gray">
          <a:xfrm>
            <a:off x="139336" y="147949"/>
            <a:ext cx="6629400" cy="754380"/>
          </a:xfrm>
          <a:prstGeom prst="rect">
            <a:avLst/>
          </a:prstGeom>
          <a:noFill/>
          <a:ln w="9525">
            <a:noFill/>
            <a:miter lim="800000"/>
            <a:headEnd/>
            <a:tailEnd/>
          </a:ln>
          <a:effectLst/>
        </p:spPr>
        <p:txBody>
          <a:bodyPr/>
          <a:lstStyle>
            <a:lvl1pPr>
              <a:defRPr>
                <a:solidFill>
                  <a:srgbClr val="006DAC"/>
                </a:solidFill>
              </a:defRPr>
            </a:lvl1pPr>
          </a:lstStyle>
          <a:p>
            <a:pPr lvl="0"/>
            <a:r>
              <a:rPr lang="en-US"/>
              <a:t>Click to edit Master title style</a:t>
            </a:r>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2017 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017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8836" y="1093744"/>
            <a:ext cx="4343400" cy="3771900"/>
          </a:xfrm>
        </p:spPr>
        <p:txBody>
          <a:bodyPr>
            <a:normAutofit/>
          </a:bodyPr>
          <a:lstStyle>
            <a:lvl1pPr marL="233363" marR="0" indent="-233363" algn="l" defTabSz="914400" rtl="0" eaLnBrk="1" fontAlgn="base" latinLnBrk="0" hangingPunct="1">
              <a:lnSpc>
                <a:spcPct val="110000"/>
              </a:lnSpc>
              <a:spcBef>
                <a:spcPct val="20000"/>
              </a:spcBef>
              <a:spcAft>
                <a:spcPct val="0"/>
              </a:spcAft>
              <a:buClr>
                <a:schemeClr val="accent1"/>
              </a:buClr>
              <a:buSzTx/>
              <a:buFont typeface="Wingdings 2" pitchFamily="18" charset="2"/>
              <a:buChar char="¡"/>
              <a:tabLst/>
              <a:defRPr sz="1800">
                <a:latin typeface="Arial"/>
                <a:cs typeface="Arial"/>
              </a:defRPr>
            </a:lvl1pPr>
            <a:lvl2pPr marL="457200" marR="0" indent="-223838" algn="l" defTabSz="914400" rtl="0" eaLnBrk="1" fontAlgn="base" latinLnBrk="0" hangingPunct="1">
              <a:lnSpc>
                <a:spcPct val="110000"/>
              </a:lnSpc>
              <a:spcBef>
                <a:spcPct val="20000"/>
              </a:spcBef>
              <a:spcAft>
                <a:spcPct val="0"/>
              </a:spcAft>
              <a:buClr>
                <a:schemeClr val="accent1"/>
              </a:buClr>
              <a:buSzTx/>
              <a:buFont typeface="Verdana" pitchFamily="34" charset="0"/>
              <a:buChar char="–"/>
              <a:tabLst/>
              <a:defRPr sz="1600">
                <a:latin typeface="Arial"/>
                <a:cs typeface="Arial"/>
              </a:defRPr>
            </a:lvl2pPr>
            <a:lvl3pPr marL="693738" marR="0" indent="-228600" algn="l" defTabSz="914400" rtl="0" eaLnBrk="1" fontAlgn="base" latinLnBrk="0" hangingPunct="1">
              <a:lnSpc>
                <a:spcPct val="110000"/>
              </a:lnSpc>
              <a:spcBef>
                <a:spcPct val="20000"/>
              </a:spcBef>
              <a:spcAft>
                <a:spcPct val="0"/>
              </a:spcAft>
              <a:buClr>
                <a:schemeClr val="accent1"/>
              </a:buClr>
              <a:buSzPct val="80000"/>
              <a:buFont typeface="Courier New" pitchFamily="49" charset="0"/>
              <a:buChar char="o"/>
              <a:tabLst/>
              <a:defRPr sz="1600">
                <a:latin typeface="Arial"/>
                <a:cs typeface="Arial"/>
              </a:defRPr>
            </a:lvl3pPr>
            <a:lvl4pPr marL="917575" marR="0" indent="-228600" algn="l" defTabSz="914400" rtl="0" eaLnBrk="1" fontAlgn="base" latinLnBrk="0" hangingPunct="1">
              <a:lnSpc>
                <a:spcPct val="110000"/>
              </a:lnSpc>
              <a:spcBef>
                <a:spcPct val="20000"/>
              </a:spcBef>
              <a:spcAft>
                <a:spcPct val="0"/>
              </a:spcAft>
              <a:buClr>
                <a:schemeClr val="accent1"/>
              </a:buClr>
              <a:buSzTx/>
              <a:buFont typeface="Arial" pitchFamily="34" charset="0"/>
              <a:buChar char="•"/>
              <a:tabLst/>
              <a:defRPr sz="1600">
                <a:latin typeface="Arial"/>
                <a:cs typeface="Arial"/>
              </a:defRPr>
            </a:lvl4pPr>
            <a:lvl5pPr marL="1150938" marR="0" indent="-228600" algn="l" defTabSz="914400" rtl="0" eaLnBrk="1" fontAlgn="base" latinLnBrk="0" hangingPunct="1">
              <a:lnSpc>
                <a:spcPct val="110000"/>
              </a:lnSpc>
              <a:spcBef>
                <a:spcPct val="20000"/>
              </a:spcBef>
              <a:spcAft>
                <a:spcPct val="0"/>
              </a:spcAft>
              <a:buClr>
                <a:schemeClr val="accent1"/>
              </a:buClr>
              <a:buSzTx/>
              <a:buFont typeface="Arial" pitchFamily="34" charset="0"/>
              <a:buChar char="•"/>
              <a:tabLst/>
              <a:defRPr sz="1600">
                <a:latin typeface="Arial"/>
                <a:cs typeface="Aria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Content Placeholder 3"/>
          <p:cNvSpPr>
            <a:spLocks noGrp="1"/>
          </p:cNvSpPr>
          <p:nvPr>
            <p:ph sz="half" idx="2"/>
          </p:nvPr>
        </p:nvSpPr>
        <p:spPr>
          <a:xfrm>
            <a:off x="4648200" y="1093744"/>
            <a:ext cx="4343400" cy="3771900"/>
          </a:xfrm>
        </p:spPr>
        <p:txBody>
          <a:bodyPr>
            <a:normAutofit/>
          </a:bodyPr>
          <a:lstStyle>
            <a:lvl1pPr marL="233363" marR="0" indent="-233363" algn="l" defTabSz="914400" rtl="0" eaLnBrk="1" fontAlgn="base" latinLnBrk="0" hangingPunct="1">
              <a:lnSpc>
                <a:spcPct val="110000"/>
              </a:lnSpc>
              <a:spcBef>
                <a:spcPct val="20000"/>
              </a:spcBef>
              <a:spcAft>
                <a:spcPct val="0"/>
              </a:spcAft>
              <a:buClr>
                <a:schemeClr val="accent1"/>
              </a:buClr>
              <a:buSzTx/>
              <a:buFont typeface="Wingdings 2" pitchFamily="18" charset="2"/>
              <a:buChar char="¡"/>
              <a:tabLst/>
              <a:defRPr sz="1800">
                <a:latin typeface="Arial"/>
                <a:cs typeface="Arial"/>
              </a:defRPr>
            </a:lvl1pPr>
            <a:lvl2pPr marL="457200" marR="0" indent="-223838" algn="l" defTabSz="914400" rtl="0" eaLnBrk="1" fontAlgn="base" latinLnBrk="0" hangingPunct="1">
              <a:lnSpc>
                <a:spcPct val="110000"/>
              </a:lnSpc>
              <a:spcBef>
                <a:spcPct val="20000"/>
              </a:spcBef>
              <a:spcAft>
                <a:spcPct val="0"/>
              </a:spcAft>
              <a:buClr>
                <a:schemeClr val="accent1"/>
              </a:buClr>
              <a:buSzTx/>
              <a:buFont typeface="Verdana" pitchFamily="34" charset="0"/>
              <a:buChar char="–"/>
              <a:tabLst/>
              <a:defRPr sz="1600">
                <a:latin typeface="Arial"/>
                <a:cs typeface="Arial"/>
              </a:defRPr>
            </a:lvl2pPr>
            <a:lvl3pPr marL="693738" marR="0" indent="-228600" algn="l" defTabSz="914400" rtl="0" eaLnBrk="1" fontAlgn="base" latinLnBrk="0" hangingPunct="1">
              <a:lnSpc>
                <a:spcPct val="110000"/>
              </a:lnSpc>
              <a:spcBef>
                <a:spcPct val="20000"/>
              </a:spcBef>
              <a:spcAft>
                <a:spcPct val="0"/>
              </a:spcAft>
              <a:buClr>
                <a:schemeClr val="accent1"/>
              </a:buClr>
              <a:buSzPct val="80000"/>
              <a:buFont typeface="Courier New" pitchFamily="49" charset="0"/>
              <a:buChar char="o"/>
              <a:tabLst/>
              <a:defRPr sz="1600">
                <a:latin typeface="Arial"/>
                <a:cs typeface="Arial"/>
              </a:defRPr>
            </a:lvl3pPr>
            <a:lvl4pPr marL="917575" marR="0" indent="-228600" algn="l" defTabSz="914400" rtl="0" eaLnBrk="1" fontAlgn="base" latinLnBrk="0" hangingPunct="1">
              <a:lnSpc>
                <a:spcPct val="110000"/>
              </a:lnSpc>
              <a:spcBef>
                <a:spcPct val="20000"/>
              </a:spcBef>
              <a:spcAft>
                <a:spcPct val="0"/>
              </a:spcAft>
              <a:buClr>
                <a:schemeClr val="accent1"/>
              </a:buClr>
              <a:buSzTx/>
              <a:buFont typeface="Arial" pitchFamily="34" charset="0"/>
              <a:buChar char="•"/>
              <a:tabLst/>
              <a:defRPr sz="1600">
                <a:latin typeface="Arial"/>
                <a:cs typeface="Arial"/>
              </a:defRPr>
            </a:lvl4pPr>
            <a:lvl5pPr marL="1150938" marR="0" indent="-228600" algn="l" defTabSz="914400" rtl="0" eaLnBrk="1" fontAlgn="base" latinLnBrk="0" hangingPunct="1">
              <a:lnSpc>
                <a:spcPct val="110000"/>
              </a:lnSpc>
              <a:spcBef>
                <a:spcPct val="20000"/>
              </a:spcBef>
              <a:spcAft>
                <a:spcPct val="0"/>
              </a:spcAft>
              <a:buClr>
                <a:schemeClr val="accent1"/>
              </a:buClr>
              <a:buSzTx/>
              <a:buFont typeface="Arial" pitchFamily="34" charset="0"/>
              <a:buChar char="•"/>
              <a:tabLst/>
              <a:defRPr sz="1600">
                <a:latin typeface="Arial"/>
                <a:cs typeface="Aria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6" name="Rectangle 16"/>
          <p:cNvSpPr>
            <a:spLocks noGrp="1" noChangeArrowheads="1"/>
          </p:cNvSpPr>
          <p:nvPr>
            <p:ph type="title"/>
          </p:nvPr>
        </p:nvSpPr>
        <p:spPr bwMode="gray">
          <a:xfrm>
            <a:off x="139336" y="121303"/>
            <a:ext cx="6629400" cy="754380"/>
          </a:xfrm>
          <a:prstGeom prst="rect">
            <a:avLst/>
          </a:prstGeom>
          <a:noFill/>
          <a:ln w="9525">
            <a:noFill/>
            <a:miter lim="800000"/>
            <a:headEnd/>
            <a:tailEnd/>
          </a:ln>
          <a:effectLst/>
        </p:spPr>
        <p:txBody>
          <a:bodyPr/>
          <a:lstStyle>
            <a:lvl1pPr>
              <a:defRPr>
                <a:solidFill>
                  <a:schemeClr val="accent1"/>
                </a:solidFill>
              </a:defRPr>
            </a:lvl1pPr>
          </a:lstStyle>
          <a:p>
            <a:pPr lvl="0"/>
            <a:r>
              <a:rPr lang="en-US"/>
              <a:t>Click to edit Master title style</a:t>
            </a:r>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17 1_3 Boxes">
    <p:spTree>
      <p:nvGrpSpPr>
        <p:cNvPr id="1" name=""/>
        <p:cNvGrpSpPr/>
        <p:nvPr/>
      </p:nvGrpSpPr>
      <p:grpSpPr>
        <a:xfrm>
          <a:off x="0" y="0"/>
          <a:ext cx="0" cy="0"/>
          <a:chOff x="0" y="0"/>
          <a:chExt cx="0" cy="0"/>
        </a:xfrm>
      </p:grpSpPr>
      <p:sp>
        <p:nvSpPr>
          <p:cNvPr id="7" name="Rectangle 16"/>
          <p:cNvSpPr>
            <a:spLocks noGrp="1" noChangeArrowheads="1"/>
          </p:cNvSpPr>
          <p:nvPr>
            <p:ph type="title"/>
          </p:nvPr>
        </p:nvSpPr>
        <p:spPr bwMode="gray">
          <a:xfrm>
            <a:off x="139336" y="23601"/>
            <a:ext cx="6629400" cy="754380"/>
          </a:xfrm>
          <a:prstGeom prst="rect">
            <a:avLst/>
          </a:prstGeom>
          <a:noFill/>
          <a:ln w="9525">
            <a:noFill/>
            <a:miter lim="800000"/>
            <a:headEnd/>
            <a:tailEnd/>
          </a:ln>
          <a:effectLst/>
        </p:spPr>
        <p:txBody>
          <a:bodyPr/>
          <a:lstStyle>
            <a:lvl1pPr>
              <a:defRPr>
                <a:solidFill>
                  <a:srgbClr val="006DAC"/>
                </a:solidFill>
              </a:defRPr>
            </a:lvl1pPr>
          </a:lstStyle>
          <a:p>
            <a:pPr lvl="0"/>
            <a:r>
              <a:rPr lang="en-US"/>
              <a:t>Click to edit Master title style</a:t>
            </a:r>
            <a:endParaRPr lang="en-US" dirty="0"/>
          </a:p>
        </p:txBody>
      </p:sp>
      <p:sp>
        <p:nvSpPr>
          <p:cNvPr id="10" name="Content Placeholder 3"/>
          <p:cNvSpPr>
            <a:spLocks noGrp="1"/>
          </p:cNvSpPr>
          <p:nvPr>
            <p:ph sz="half" idx="12"/>
          </p:nvPr>
        </p:nvSpPr>
        <p:spPr>
          <a:xfrm>
            <a:off x="228600" y="3018773"/>
            <a:ext cx="8686800" cy="1920240"/>
          </a:xfrm>
          <a:noFill/>
          <a:ln>
            <a:solidFill>
              <a:schemeClr val="tx1"/>
            </a:solidFill>
          </a:ln>
        </p:spPr>
        <p:txBody>
          <a:bodyPr/>
          <a:lstStyle>
            <a:lvl1pPr marL="233363" indent="-233363">
              <a:defRPr sz="1600">
                <a:latin typeface="Arial"/>
                <a:cs typeface="Arial"/>
              </a:defRPr>
            </a:lvl1pPr>
            <a:lvl2pPr marL="457200" indent="-233363">
              <a:defRPr sz="1400">
                <a:latin typeface="Arial"/>
                <a:cs typeface="Arial"/>
              </a:defRPr>
            </a:lvl2pPr>
            <a:lvl3pPr marL="630238" indent="-173038">
              <a:defRPr sz="1400">
                <a:latin typeface="Arial"/>
                <a:cs typeface="Arial"/>
              </a:defRPr>
            </a:lvl3pPr>
            <a:lvl4pPr marL="744538" indent="-174625">
              <a:defRPr sz="1400">
                <a:latin typeface="Arial"/>
                <a:cs typeface="Arial"/>
              </a:defRPr>
            </a:lvl4pPr>
            <a:lvl5pPr marL="854075" indent="-173038">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p:cNvSpPr>
            <a:spLocks noGrp="1"/>
          </p:cNvSpPr>
          <p:nvPr>
            <p:ph sz="half" idx="13"/>
          </p:nvPr>
        </p:nvSpPr>
        <p:spPr>
          <a:xfrm>
            <a:off x="228600" y="1002573"/>
            <a:ext cx="8686800" cy="1920240"/>
          </a:xfrm>
          <a:noFill/>
          <a:ln>
            <a:solidFill>
              <a:schemeClr val="tx1"/>
            </a:solidFill>
          </a:ln>
        </p:spPr>
        <p:txBody>
          <a:bodyPr/>
          <a:lstStyle>
            <a:lvl1pPr marL="233363" indent="-233363">
              <a:defRPr sz="1600">
                <a:latin typeface="Arial"/>
                <a:cs typeface="Arial"/>
              </a:defRPr>
            </a:lvl1pPr>
            <a:lvl2pPr marL="457200" indent="-233363">
              <a:defRPr sz="1400">
                <a:latin typeface="Arial"/>
                <a:cs typeface="Arial"/>
              </a:defRPr>
            </a:lvl2pPr>
            <a:lvl3pPr marL="630238" indent="-173038">
              <a:defRPr sz="1400">
                <a:latin typeface="Arial"/>
                <a:cs typeface="Arial"/>
              </a:defRPr>
            </a:lvl3pPr>
            <a:lvl4pPr marL="744538" indent="-174625">
              <a:defRPr sz="1400">
                <a:latin typeface="Arial"/>
                <a:cs typeface="Arial"/>
              </a:defRPr>
            </a:lvl4pPr>
            <a:lvl5pPr marL="854075" indent="-173038">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017 Comparison with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48200" y="1029866"/>
            <a:ext cx="4267200" cy="685800"/>
          </a:xfrm>
          <a:solidFill>
            <a:srgbClr val="0077BB"/>
          </a:solidFill>
          <a:ln>
            <a:solidFill>
              <a:schemeClr val="tx1"/>
            </a:solidFill>
          </a:ln>
        </p:spPr>
        <p:txBody>
          <a:bodyPr anchor="ctr">
            <a:normAutofit/>
          </a:bodyPr>
          <a:lstStyle>
            <a:lvl1pPr marL="0" indent="0" algn="ctr">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228600" y="1029866"/>
            <a:ext cx="4267200" cy="685800"/>
          </a:xfrm>
          <a:solidFill>
            <a:srgbClr val="0077BB"/>
          </a:solidFill>
          <a:ln>
            <a:solidFill>
              <a:schemeClr val="tx1"/>
            </a:solidFill>
          </a:ln>
        </p:spPr>
        <p:txBody>
          <a:bodyPr anchor="ctr">
            <a:normAutofit/>
          </a:bodyPr>
          <a:lstStyle>
            <a:lvl1pPr marL="0" indent="0" algn="ctr">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p:cNvSpPr>
            <a:spLocks noGrp="1"/>
          </p:cNvSpPr>
          <p:nvPr>
            <p:ph sz="quarter" idx="10"/>
          </p:nvPr>
        </p:nvSpPr>
        <p:spPr>
          <a:xfrm>
            <a:off x="228600" y="1715666"/>
            <a:ext cx="4267200" cy="3142084"/>
          </a:xfrm>
          <a:ln>
            <a:solidFill>
              <a:schemeClr val="tx1"/>
            </a:solidFill>
          </a:ln>
        </p:spPr>
        <p:txBody>
          <a:bodyPr/>
          <a:lstStyle>
            <a:lvl1pPr marL="228600" indent="-228600">
              <a:defRPr sz="1600">
                <a:latin typeface="Arial"/>
                <a:cs typeface="Arial"/>
              </a:defRPr>
            </a:lvl1pPr>
            <a:lvl2pPr marL="284163" indent="-173038">
              <a:defRPr sz="1400">
                <a:latin typeface="Arial"/>
                <a:cs typeface="Arial"/>
              </a:defRPr>
            </a:lvl2pPr>
            <a:lvl3pPr marL="396875" indent="-112713">
              <a:defRPr sz="1400">
                <a:latin typeface="Arial"/>
                <a:cs typeface="Arial"/>
              </a:defRPr>
            </a:lvl3pPr>
            <a:lvl4pPr marL="512763" indent="-112713">
              <a:defRPr sz="1400">
                <a:latin typeface="Arial"/>
                <a:cs typeface="Arial"/>
              </a:defRPr>
            </a:lvl4pPr>
            <a:lvl5pPr marL="627063" indent="-112713">
              <a:defRPr sz="14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16"/>
          <p:cNvSpPr>
            <a:spLocks noGrp="1" noChangeArrowheads="1"/>
          </p:cNvSpPr>
          <p:nvPr>
            <p:ph type="title"/>
          </p:nvPr>
        </p:nvSpPr>
        <p:spPr bwMode="gray">
          <a:xfrm>
            <a:off x="139336" y="139958"/>
            <a:ext cx="6629400" cy="754380"/>
          </a:xfrm>
          <a:prstGeom prst="rect">
            <a:avLst/>
          </a:prstGeom>
          <a:noFill/>
          <a:ln w="9525">
            <a:noFill/>
            <a:miter lim="800000"/>
            <a:headEnd/>
            <a:tailEnd/>
          </a:ln>
          <a:effectLst/>
        </p:spPr>
        <p:txBody>
          <a:bodyPr/>
          <a:lstStyle>
            <a:lvl1pPr>
              <a:defRPr lang="en-US" sz="2000" b="0" dirty="0" smtClean="0">
                <a:solidFill>
                  <a:srgbClr val="0077BB"/>
                </a:solidFill>
                <a:effectLst/>
                <a:latin typeface="Arial"/>
                <a:ea typeface="MS PGothic" pitchFamily="34" charset="-128"/>
                <a:cs typeface="Arial"/>
              </a:defRPr>
            </a:lvl1pPr>
          </a:lstStyle>
          <a:p>
            <a:pPr lvl="0"/>
            <a:r>
              <a:rPr lang="en-US"/>
              <a:t>Click to edit Master title style</a:t>
            </a:r>
            <a:endParaRPr lang="en-US" dirty="0"/>
          </a:p>
        </p:txBody>
      </p:sp>
      <p:sp>
        <p:nvSpPr>
          <p:cNvPr id="7" name="Content Placeholder 5"/>
          <p:cNvSpPr>
            <a:spLocks noGrp="1"/>
          </p:cNvSpPr>
          <p:nvPr>
            <p:ph sz="quarter" idx="11"/>
          </p:nvPr>
        </p:nvSpPr>
        <p:spPr>
          <a:xfrm>
            <a:off x="4648200" y="1720018"/>
            <a:ext cx="4267200" cy="3137732"/>
          </a:xfrm>
          <a:ln>
            <a:solidFill>
              <a:schemeClr val="tx1"/>
            </a:solidFill>
          </a:ln>
        </p:spPr>
        <p:txBody>
          <a:bodyPr/>
          <a:lstStyle>
            <a:lvl1pPr marL="228600" indent="-228600">
              <a:defRPr sz="1600">
                <a:latin typeface="Arial"/>
                <a:cs typeface="Arial"/>
              </a:defRPr>
            </a:lvl1pPr>
            <a:lvl2pPr marL="284163" indent="-173038">
              <a:defRPr sz="1400">
                <a:latin typeface="Arial"/>
                <a:cs typeface="Arial"/>
              </a:defRPr>
            </a:lvl2pPr>
            <a:lvl3pPr marL="396875" indent="-112713">
              <a:defRPr sz="1400">
                <a:latin typeface="Arial"/>
                <a:cs typeface="Arial"/>
              </a:defRPr>
            </a:lvl3pPr>
            <a:lvl4pPr marL="512763" indent="-112713">
              <a:defRPr sz="1400">
                <a:latin typeface="Arial"/>
                <a:cs typeface="Arial"/>
              </a:defRPr>
            </a:lvl4pPr>
            <a:lvl5pPr marL="627063" indent="-112713">
              <a:defRPr sz="14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017 4 Boxes">
    <p:spTree>
      <p:nvGrpSpPr>
        <p:cNvPr id="1" name=""/>
        <p:cNvGrpSpPr/>
        <p:nvPr/>
      </p:nvGrpSpPr>
      <p:grpSpPr>
        <a:xfrm>
          <a:off x="0" y="0"/>
          <a:ext cx="0" cy="0"/>
          <a:chOff x="0" y="0"/>
          <a:chExt cx="0" cy="0"/>
        </a:xfrm>
      </p:grpSpPr>
      <p:sp>
        <p:nvSpPr>
          <p:cNvPr id="2" name="Title 1"/>
          <p:cNvSpPr>
            <a:spLocks noGrp="1"/>
          </p:cNvSpPr>
          <p:nvPr>
            <p:ph type="title"/>
          </p:nvPr>
        </p:nvSpPr>
        <p:spPr>
          <a:xfrm>
            <a:off x="139336" y="112421"/>
            <a:ext cx="6629400" cy="754380"/>
          </a:xfrm>
        </p:spPr>
        <p:txBody>
          <a:bodyPr/>
          <a:lstStyle>
            <a:lvl1pPr>
              <a:defRPr>
                <a:solidFill>
                  <a:srgbClr val="0077B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223838" y="1004058"/>
            <a:ext cx="4114800" cy="1885950"/>
          </a:xfrm>
        </p:spPr>
        <p:txBody>
          <a:bodyPr/>
          <a:lstStyle>
            <a:lvl1pPr marL="233363" indent="-233363">
              <a:defRPr sz="1600">
                <a:latin typeface="Arial"/>
                <a:cs typeface="Arial"/>
              </a:defRPr>
            </a:lvl1pPr>
            <a:lvl2pPr marL="284163" indent="-171450">
              <a:defRPr sz="1400">
                <a:latin typeface="Arial"/>
                <a:cs typeface="Arial"/>
              </a:defRPr>
            </a:lvl2pPr>
            <a:lvl3pPr marL="396875" indent="-165100">
              <a:defRPr sz="1400">
                <a:latin typeface="Arial"/>
                <a:cs typeface="Arial"/>
              </a:defRPr>
            </a:lvl3pPr>
            <a:lvl4pPr marL="630238" indent="-173038">
              <a:defRPr sz="1400">
                <a:latin typeface="Arial"/>
                <a:cs typeface="Arial"/>
              </a:defRPr>
            </a:lvl4pPr>
            <a:lvl5pPr marL="801688" indent="-171450">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half" idx="10"/>
          </p:nvPr>
        </p:nvSpPr>
        <p:spPr>
          <a:xfrm>
            <a:off x="4703134" y="1004058"/>
            <a:ext cx="4114800" cy="1885950"/>
          </a:xfrm>
        </p:spPr>
        <p:txBody>
          <a:bodyPr/>
          <a:lstStyle>
            <a:lvl1pPr marL="233363" indent="-233363">
              <a:defRPr sz="1600">
                <a:latin typeface="Arial"/>
                <a:cs typeface="Arial"/>
              </a:defRPr>
            </a:lvl1pPr>
            <a:lvl2pPr marL="287338" indent="-174625">
              <a:defRPr sz="1400">
                <a:latin typeface="Arial"/>
                <a:cs typeface="Arial"/>
              </a:defRPr>
            </a:lvl2pPr>
            <a:lvl3pPr marL="382588" indent="-153988">
              <a:defRPr sz="1400">
                <a:latin typeface="Arial"/>
                <a:cs typeface="Arial"/>
              </a:defRPr>
            </a:lvl3pPr>
            <a:lvl4pPr marL="606425" indent="-149225">
              <a:defRPr sz="1400">
                <a:latin typeface="Arial"/>
                <a:cs typeface="Arial"/>
              </a:defRPr>
            </a:lvl4pPr>
            <a:lvl5pPr marL="796925" indent="-173038">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1"/>
          </p:nvPr>
        </p:nvSpPr>
        <p:spPr>
          <a:xfrm>
            <a:off x="228600" y="3028950"/>
            <a:ext cx="4114800" cy="1885950"/>
          </a:xfrm>
        </p:spPr>
        <p:txBody>
          <a:bodyPr/>
          <a:lstStyle>
            <a:lvl1pPr marL="233363" indent="-233363">
              <a:defRPr sz="1600">
                <a:latin typeface="Arial"/>
                <a:cs typeface="Arial"/>
              </a:defRPr>
            </a:lvl1pPr>
            <a:lvl2pPr marL="287338" indent="-174625">
              <a:defRPr sz="1400">
                <a:latin typeface="Arial"/>
                <a:cs typeface="Arial"/>
              </a:defRPr>
            </a:lvl2pPr>
            <a:lvl3pPr marL="396875" indent="-165100">
              <a:defRPr sz="1400">
                <a:latin typeface="Arial"/>
                <a:cs typeface="Arial"/>
              </a:defRPr>
            </a:lvl3pPr>
            <a:lvl4pPr marL="627063" indent="-169863">
              <a:defRPr sz="1400">
                <a:latin typeface="Arial"/>
                <a:cs typeface="Arial"/>
              </a:defRPr>
            </a:lvl4pPr>
            <a:lvl5pPr marL="800100" indent="-173038">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2"/>
          </p:nvPr>
        </p:nvSpPr>
        <p:spPr>
          <a:xfrm>
            <a:off x="4707896" y="3028950"/>
            <a:ext cx="4114800" cy="1885950"/>
          </a:xfrm>
        </p:spPr>
        <p:txBody>
          <a:bodyPr/>
          <a:lstStyle>
            <a:lvl1pPr marL="233363" indent="-233363">
              <a:defRPr sz="1600">
                <a:latin typeface="Arial"/>
                <a:cs typeface="Arial"/>
              </a:defRPr>
            </a:lvl1pPr>
            <a:lvl2pPr marL="287338" indent="-174625">
              <a:defRPr sz="1400">
                <a:latin typeface="Arial"/>
                <a:cs typeface="Arial"/>
              </a:defRPr>
            </a:lvl2pPr>
            <a:lvl3pPr marL="382588" indent="-153988">
              <a:defRPr sz="1400">
                <a:latin typeface="Arial"/>
                <a:cs typeface="Arial"/>
              </a:defRPr>
            </a:lvl3pPr>
            <a:lvl4pPr marL="606425" indent="-153988">
              <a:defRPr sz="1400">
                <a:latin typeface="Arial"/>
                <a:cs typeface="Arial"/>
              </a:defRPr>
            </a:lvl4pPr>
            <a:lvl5pPr marL="862013" indent="-173038">
              <a:defRPr sz="14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sv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14"/>
          <p:cNvSpPr>
            <a:spLocks noGrp="1" noChangeArrowheads="1"/>
          </p:cNvSpPr>
          <p:nvPr>
            <p:ph type="body" idx="1"/>
          </p:nvPr>
        </p:nvSpPr>
        <p:spPr bwMode="gray">
          <a:xfrm>
            <a:off x="130175" y="1129783"/>
            <a:ext cx="8686800" cy="38611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4"/>
          <p:cNvSpPr txBox="1">
            <a:spLocks noChangeArrowheads="1"/>
          </p:cNvSpPr>
          <p:nvPr/>
        </p:nvSpPr>
        <p:spPr bwMode="auto">
          <a:xfrm>
            <a:off x="8592" y="4960095"/>
            <a:ext cx="1405872" cy="200055"/>
          </a:xfrm>
          <a:prstGeom prst="rect">
            <a:avLst/>
          </a:prstGeom>
          <a:noFill/>
          <a:ln>
            <a:noFill/>
          </a:ln>
          <a:extLst/>
        </p:spPr>
        <p:txBody>
          <a:bodyPr wrap="none">
            <a:spAutoFit/>
          </a:bodyPr>
          <a:lstStyle/>
          <a:p>
            <a:pPr algn="r" eaLnBrk="0" hangingPunct="0">
              <a:buFont typeface="Verdana" pitchFamily="34" charset="0"/>
              <a:buNone/>
            </a:pPr>
            <a:r>
              <a:rPr lang="en-US" sz="700" dirty="0">
                <a:solidFill>
                  <a:srgbClr val="000000"/>
                </a:solidFill>
              </a:rPr>
              <a:t>©2019 Waters Corporation</a:t>
            </a:r>
          </a:p>
        </p:txBody>
      </p:sp>
      <p:sp>
        <p:nvSpPr>
          <p:cNvPr id="1029" name="Rectangle 16"/>
          <p:cNvSpPr>
            <a:spLocks noGrp="1" noChangeArrowheads="1"/>
          </p:cNvSpPr>
          <p:nvPr>
            <p:ph type="title"/>
          </p:nvPr>
        </p:nvSpPr>
        <p:spPr bwMode="gray">
          <a:xfrm>
            <a:off x="131763" y="133230"/>
            <a:ext cx="6629400" cy="754380"/>
          </a:xfrm>
          <a:prstGeom prst="rect">
            <a:avLst/>
          </a:prstGeom>
          <a:noFill/>
          <a:ln>
            <a:noFill/>
          </a:ln>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7" name="Text Box 4"/>
          <p:cNvSpPr txBox="1">
            <a:spLocks noChangeArrowheads="1"/>
          </p:cNvSpPr>
          <p:nvPr/>
        </p:nvSpPr>
        <p:spPr bwMode="auto">
          <a:xfrm>
            <a:off x="8772786" y="4941045"/>
            <a:ext cx="371215" cy="200055"/>
          </a:xfrm>
          <a:prstGeom prst="rect">
            <a:avLst/>
          </a:prstGeom>
          <a:noFill/>
          <a:ln>
            <a:noFill/>
          </a:ln>
          <a:extLst/>
        </p:spPr>
        <p:txBody>
          <a:bodyPr wrap="none">
            <a:spAutoFit/>
          </a:bodyPr>
          <a:lstStyle/>
          <a:p>
            <a:pPr algn="r" eaLnBrk="0" hangingPunct="0">
              <a:buFont typeface="Verdana" pitchFamily="34" charset="0"/>
              <a:buNone/>
            </a:pPr>
            <a:r>
              <a:rPr lang="en-US" sz="700">
                <a:solidFill>
                  <a:srgbClr val="000000"/>
                </a:solidFill>
              </a:rPr>
              <a:t> </a:t>
            </a:r>
            <a:fld id="{1DC86048-271D-4142-A41A-6A8CAD4046AD}" type="slidenum">
              <a:rPr lang="en-US" sz="700">
                <a:solidFill>
                  <a:srgbClr val="000000"/>
                </a:solidFill>
              </a:rPr>
              <a:pPr algn="r" eaLnBrk="0" hangingPunct="0">
                <a:buFont typeface="Verdana" pitchFamily="34" charset="0"/>
                <a:buNone/>
              </a:pPr>
              <a:t>‹#›</a:t>
            </a:fld>
            <a:endParaRPr lang="en-US" sz="700">
              <a:solidFill>
                <a:srgbClr val="000000"/>
              </a:solidFill>
            </a:endParaRPr>
          </a:p>
        </p:txBody>
      </p:sp>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195054" y="420843"/>
            <a:ext cx="1803126" cy="414231"/>
          </a:xfrm>
          <a:prstGeom prst="rect">
            <a:avLst/>
          </a:prstGeom>
        </p:spPr>
      </p:pic>
      <p:pic>
        <p:nvPicPr>
          <p:cNvPr id="10" name="Graphic 9">
            <a:extLst>
              <a:ext uri="{FF2B5EF4-FFF2-40B4-BE49-F238E27FC236}">
                <a16:creationId xmlns:a16="http://schemas.microsoft.com/office/drawing/2014/main" id="{B6C0B91D-A43E-E346-84AA-F67C64202840}"/>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12340" y="0"/>
            <a:ext cx="8165592" cy="408279"/>
          </a:xfrm>
          <a:prstGeom prst="rect">
            <a:avLst/>
          </a:prstGeom>
        </p:spPr>
      </p:pic>
    </p:spTree>
  </p:cSld>
  <p:clrMap bg1="lt1" tx1="dk1" bg2="lt2" tx2="dk2" accent1="accent1" accent2="accent2" accent3="accent3" accent4="accent4" accent5="accent5" accent6="accent6" hlink="hlink" folHlink="folHlink"/>
  <p:sldLayoutIdLst>
    <p:sldLayoutId id="2147484899" r:id="rId1"/>
    <p:sldLayoutId id="2147484898" r:id="rId2"/>
    <p:sldLayoutId id="2147484897" r:id="rId3"/>
    <p:sldLayoutId id="2147484896" r:id="rId4"/>
    <p:sldLayoutId id="2147484895" r:id="rId5"/>
    <p:sldLayoutId id="2147484894" r:id="rId6"/>
    <p:sldLayoutId id="2147484893" r:id="rId7"/>
    <p:sldLayoutId id="2147484892" r:id="rId8"/>
    <p:sldLayoutId id="2147484891" r:id="rId9"/>
    <p:sldLayoutId id="2147484890" r:id="rId10"/>
  </p:sldLayoutIdLst>
  <p:transition>
    <p:wipe dir="r"/>
  </p:transition>
  <p:txStyles>
    <p:titleStyle>
      <a:lvl1pPr algn="l" rtl="0" eaLnBrk="1" fontAlgn="base" hangingPunct="1">
        <a:spcBef>
          <a:spcPct val="0"/>
        </a:spcBef>
        <a:spcAft>
          <a:spcPct val="0"/>
        </a:spcAft>
        <a:defRPr sz="2000" b="0">
          <a:solidFill>
            <a:schemeClr val="accent1"/>
          </a:solidFill>
          <a:effectLst/>
          <a:latin typeface="Arial"/>
          <a:ea typeface="MS PGothic" pitchFamily="34" charset="-128"/>
          <a:cs typeface="Arial"/>
        </a:defRPr>
      </a:lvl1pPr>
      <a:lvl2pPr algn="l" rtl="0" eaLnBrk="1" fontAlgn="base" hangingPunct="1">
        <a:spcBef>
          <a:spcPct val="0"/>
        </a:spcBef>
        <a:spcAft>
          <a:spcPct val="0"/>
        </a:spcAft>
        <a:defRPr sz="2400" b="1">
          <a:solidFill>
            <a:schemeClr val="bg1"/>
          </a:solidFill>
          <a:effectLst>
            <a:outerShdw blurRad="38100" dist="38100" dir="2700000" algn="tl">
              <a:srgbClr val="C0C0C0"/>
            </a:outerShdw>
          </a:effectLst>
          <a:latin typeface="Verdana" pitchFamily="34" charset="0"/>
          <a:ea typeface="MS PGothic" pitchFamily="34" charset="-128"/>
          <a:cs typeface="MS PGothic" charset="0"/>
        </a:defRPr>
      </a:lvl2pPr>
      <a:lvl3pPr algn="l" rtl="0" eaLnBrk="1" fontAlgn="base" hangingPunct="1">
        <a:spcBef>
          <a:spcPct val="0"/>
        </a:spcBef>
        <a:spcAft>
          <a:spcPct val="0"/>
        </a:spcAft>
        <a:defRPr sz="2400" b="1">
          <a:solidFill>
            <a:schemeClr val="bg1"/>
          </a:solidFill>
          <a:effectLst>
            <a:outerShdw blurRad="38100" dist="38100" dir="2700000" algn="tl">
              <a:srgbClr val="C0C0C0"/>
            </a:outerShdw>
          </a:effectLst>
          <a:latin typeface="Verdana" pitchFamily="34" charset="0"/>
          <a:ea typeface="MS PGothic" pitchFamily="34" charset="-128"/>
          <a:cs typeface="MS PGothic" charset="0"/>
        </a:defRPr>
      </a:lvl3pPr>
      <a:lvl4pPr algn="l" rtl="0" eaLnBrk="1" fontAlgn="base" hangingPunct="1">
        <a:spcBef>
          <a:spcPct val="0"/>
        </a:spcBef>
        <a:spcAft>
          <a:spcPct val="0"/>
        </a:spcAft>
        <a:defRPr sz="2400" b="1">
          <a:solidFill>
            <a:schemeClr val="bg1"/>
          </a:solidFill>
          <a:effectLst>
            <a:outerShdw blurRad="38100" dist="38100" dir="2700000" algn="tl">
              <a:srgbClr val="C0C0C0"/>
            </a:outerShdw>
          </a:effectLst>
          <a:latin typeface="Verdana" pitchFamily="34" charset="0"/>
          <a:ea typeface="MS PGothic" pitchFamily="34" charset="-128"/>
          <a:cs typeface="MS PGothic" charset="0"/>
        </a:defRPr>
      </a:lvl4pPr>
      <a:lvl5pPr algn="l" rtl="0" eaLnBrk="1" fontAlgn="base" hangingPunct="1">
        <a:spcBef>
          <a:spcPct val="0"/>
        </a:spcBef>
        <a:spcAft>
          <a:spcPct val="0"/>
        </a:spcAft>
        <a:defRPr sz="2400" b="1">
          <a:solidFill>
            <a:schemeClr val="bg1"/>
          </a:solidFill>
          <a:effectLst>
            <a:outerShdw blurRad="38100" dist="38100" dir="2700000" algn="tl">
              <a:srgbClr val="C0C0C0"/>
            </a:outerShdw>
          </a:effectLst>
          <a:latin typeface="Verdana" pitchFamily="34" charset="0"/>
          <a:ea typeface="MS PGothic" pitchFamily="34" charset="-128"/>
          <a:cs typeface="MS PGothic" charset="0"/>
        </a:defRPr>
      </a:lvl5pPr>
      <a:lvl6pPr marL="457200" algn="l" rtl="0" eaLnBrk="1" fontAlgn="base" hangingPunct="1">
        <a:spcBef>
          <a:spcPct val="0"/>
        </a:spcBef>
        <a:spcAft>
          <a:spcPct val="0"/>
        </a:spcAft>
        <a:defRPr sz="2400" b="1">
          <a:solidFill>
            <a:schemeClr val="bg1"/>
          </a:solidFill>
          <a:latin typeface="Verdana" pitchFamily="34" charset="0"/>
        </a:defRPr>
      </a:lvl6pPr>
      <a:lvl7pPr marL="914400" algn="l" rtl="0" eaLnBrk="1" fontAlgn="base" hangingPunct="1">
        <a:spcBef>
          <a:spcPct val="0"/>
        </a:spcBef>
        <a:spcAft>
          <a:spcPct val="0"/>
        </a:spcAft>
        <a:defRPr sz="2400" b="1">
          <a:solidFill>
            <a:schemeClr val="bg1"/>
          </a:solidFill>
          <a:latin typeface="Verdana" pitchFamily="34" charset="0"/>
        </a:defRPr>
      </a:lvl7pPr>
      <a:lvl8pPr marL="1371600" algn="l" rtl="0" eaLnBrk="1" fontAlgn="base" hangingPunct="1">
        <a:spcBef>
          <a:spcPct val="0"/>
        </a:spcBef>
        <a:spcAft>
          <a:spcPct val="0"/>
        </a:spcAft>
        <a:defRPr sz="2400" b="1">
          <a:solidFill>
            <a:schemeClr val="bg1"/>
          </a:solidFill>
          <a:latin typeface="Verdana" pitchFamily="34" charset="0"/>
        </a:defRPr>
      </a:lvl8pPr>
      <a:lvl9pPr marL="1828800" algn="l" rtl="0" eaLnBrk="1" fontAlgn="base" hangingPunct="1">
        <a:spcBef>
          <a:spcPct val="0"/>
        </a:spcBef>
        <a:spcAft>
          <a:spcPct val="0"/>
        </a:spcAft>
        <a:defRPr sz="2400" b="1">
          <a:solidFill>
            <a:schemeClr val="bg1"/>
          </a:solidFill>
          <a:latin typeface="Verdana" pitchFamily="34" charset="0"/>
        </a:defRPr>
      </a:lvl9pPr>
    </p:titleStyle>
    <p:bodyStyle>
      <a:lvl1pPr marL="233363" indent="-233363" algn="l" rtl="0" eaLnBrk="1" fontAlgn="base" hangingPunct="1">
        <a:lnSpc>
          <a:spcPct val="110000"/>
        </a:lnSpc>
        <a:spcBef>
          <a:spcPct val="20000"/>
        </a:spcBef>
        <a:spcAft>
          <a:spcPct val="0"/>
        </a:spcAft>
        <a:buClr>
          <a:schemeClr val="accent1"/>
        </a:buClr>
        <a:buFont typeface="Wingdings 2" charset="2"/>
        <a:buChar char="¡"/>
        <a:defRPr sz="1800">
          <a:solidFill>
            <a:schemeClr val="tx1"/>
          </a:solidFill>
          <a:latin typeface="Arial"/>
          <a:ea typeface="MS PGothic" pitchFamily="34" charset="-128"/>
          <a:cs typeface="Arial"/>
        </a:defRPr>
      </a:lvl1pPr>
      <a:lvl2pPr marL="457200" indent="-223838" algn="l" rtl="0" eaLnBrk="1" fontAlgn="base" hangingPunct="1">
        <a:lnSpc>
          <a:spcPct val="110000"/>
        </a:lnSpc>
        <a:spcBef>
          <a:spcPct val="20000"/>
        </a:spcBef>
        <a:spcAft>
          <a:spcPct val="0"/>
        </a:spcAft>
        <a:buClr>
          <a:schemeClr val="accent1"/>
        </a:buClr>
        <a:buFont typeface="Verdana" pitchFamily="34" charset="0"/>
        <a:buChar char="–"/>
        <a:defRPr sz="1600">
          <a:solidFill>
            <a:schemeClr val="tx1"/>
          </a:solidFill>
          <a:latin typeface="Arial"/>
          <a:ea typeface="MS PGothic" pitchFamily="34" charset="-128"/>
          <a:cs typeface="Arial"/>
        </a:defRPr>
      </a:lvl2pPr>
      <a:lvl3pPr marL="693738" indent="-228600" algn="l" rtl="0" eaLnBrk="1" fontAlgn="base" hangingPunct="1">
        <a:lnSpc>
          <a:spcPct val="110000"/>
        </a:lnSpc>
        <a:spcBef>
          <a:spcPct val="20000"/>
        </a:spcBef>
        <a:spcAft>
          <a:spcPct val="0"/>
        </a:spcAft>
        <a:buClr>
          <a:schemeClr val="accent1"/>
        </a:buClr>
        <a:buSzPct val="80000"/>
        <a:buFont typeface="Courier New" pitchFamily="49" charset="0"/>
        <a:buChar char="o"/>
        <a:defRPr sz="1600">
          <a:solidFill>
            <a:schemeClr val="tx1"/>
          </a:solidFill>
          <a:latin typeface="Arial"/>
          <a:ea typeface="MS PGothic" pitchFamily="34" charset="-128"/>
          <a:cs typeface="Arial"/>
        </a:defRPr>
      </a:lvl3pPr>
      <a:lvl4pPr marL="917575" indent="-228600" algn="l" rtl="0" eaLnBrk="1" fontAlgn="base" hangingPunct="1">
        <a:lnSpc>
          <a:spcPct val="110000"/>
        </a:lnSpc>
        <a:spcBef>
          <a:spcPct val="20000"/>
        </a:spcBef>
        <a:spcAft>
          <a:spcPct val="0"/>
        </a:spcAft>
        <a:buClr>
          <a:schemeClr val="accent1"/>
        </a:buClr>
        <a:buFont typeface="Arial" charset="0"/>
        <a:buChar char="•"/>
        <a:defRPr sz="1600">
          <a:solidFill>
            <a:schemeClr val="tx1"/>
          </a:solidFill>
          <a:latin typeface="Arial"/>
          <a:ea typeface="MS PGothic" pitchFamily="34" charset="-128"/>
          <a:cs typeface="Arial"/>
        </a:defRPr>
      </a:lvl4pPr>
      <a:lvl5pPr marL="1150938" indent="-228600" algn="l" rtl="0" eaLnBrk="1" fontAlgn="base" hangingPunct="1">
        <a:lnSpc>
          <a:spcPct val="110000"/>
        </a:lnSpc>
        <a:spcBef>
          <a:spcPct val="20000"/>
        </a:spcBef>
        <a:spcAft>
          <a:spcPct val="0"/>
        </a:spcAft>
        <a:buClr>
          <a:schemeClr val="accent1"/>
        </a:buClr>
        <a:buFont typeface="Arial" charset="0"/>
        <a:buChar char="•"/>
        <a:defRPr sz="1600">
          <a:solidFill>
            <a:schemeClr val="tx1"/>
          </a:solidFill>
          <a:latin typeface="Arial"/>
          <a:ea typeface="MS PGothic" pitchFamily="34" charset="-128"/>
          <a:cs typeface="Arial"/>
        </a:defRPr>
      </a:lvl5pPr>
      <a:lvl6pPr marL="2514600" indent="-228600" algn="l" rtl="0" eaLnBrk="1" fontAlgn="base" hangingPunct="1">
        <a:spcBef>
          <a:spcPct val="20000"/>
        </a:spcBef>
        <a:spcAft>
          <a:spcPct val="0"/>
        </a:spcAft>
        <a:buClr>
          <a:srgbClr val="3374D4"/>
        </a:buClr>
        <a:buFont typeface="Arial" pitchFamily="34" charset="0"/>
        <a:buChar char="•"/>
        <a:defRPr sz="1800" baseline="0">
          <a:solidFill>
            <a:schemeClr val="tx1"/>
          </a:solidFill>
          <a:latin typeface="+mn-lt"/>
        </a:defRPr>
      </a:lvl6pPr>
      <a:lvl7pPr marL="2971800" indent="-228600" algn="l" rtl="0" eaLnBrk="1" fontAlgn="base" hangingPunct="1">
        <a:spcBef>
          <a:spcPct val="20000"/>
        </a:spcBef>
        <a:spcAft>
          <a:spcPct val="0"/>
        </a:spcAft>
        <a:buClr>
          <a:srgbClr val="3374D4"/>
        </a:buClr>
        <a:buFont typeface="Arial" pitchFamily="34" charset="0"/>
        <a:buChar char="•"/>
        <a:defRPr sz="1800" baseline="0">
          <a:solidFill>
            <a:schemeClr val="tx1"/>
          </a:solidFill>
          <a:latin typeface="+mn-lt"/>
        </a:defRPr>
      </a:lvl7pPr>
      <a:lvl8pPr marL="3429000" indent="-228600" algn="l" rtl="0" eaLnBrk="1" fontAlgn="base" hangingPunct="1">
        <a:spcBef>
          <a:spcPct val="20000"/>
        </a:spcBef>
        <a:spcAft>
          <a:spcPct val="0"/>
        </a:spcAft>
        <a:buNone/>
        <a:defRPr sz="1800" baseline="0">
          <a:solidFill>
            <a:schemeClr val="tx1"/>
          </a:solidFill>
          <a:latin typeface="+mn-lt"/>
        </a:defRPr>
      </a:lvl8pPr>
      <a:lvl9pPr marL="3886200" indent="-228600" algn="l" rtl="0" eaLnBrk="1" fontAlgn="base" hangingPunct="1">
        <a:spcBef>
          <a:spcPct val="20000"/>
        </a:spcBef>
        <a:spcAft>
          <a:spcPct val="0"/>
        </a:spcAft>
        <a:buNone/>
        <a:defRPr sz="2000" baseline="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5043" y="2132573"/>
            <a:ext cx="4144964" cy="956530"/>
          </a:xfrm>
          <a:prstGeom prst="rect">
            <a:avLst/>
          </a:prstGeom>
        </p:spPr>
      </p:pic>
      <p:pic>
        <p:nvPicPr>
          <p:cNvPr id="6" name="Picture 5" descr="WATERS_PPT_ARTBAR_10x.5.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62" y="0"/>
            <a:ext cx="9144000" cy="457200"/>
          </a:xfrm>
          <a:prstGeom prst="rect">
            <a:avLst/>
          </a:prstGeom>
        </p:spPr>
      </p:pic>
    </p:spTree>
    <p:extLst>
      <p:ext uri="{BB962C8B-B14F-4D97-AF65-F5344CB8AC3E}">
        <p14:creationId xmlns:p14="http://schemas.microsoft.com/office/powerpoint/2010/main" val="1280013341"/>
      </p:ext>
    </p:extLst>
  </p:cSld>
  <p:clrMap bg1="lt1" tx1="dk1" bg2="lt2" tx2="dk2" accent1="accent1" accent2="accent2" accent3="accent3" accent4="accent4" accent5="accent5" accent6="accent6" hlink="hlink" folHlink="folHlink"/>
  <p:sldLayoutIdLst>
    <p:sldLayoutId id="214748490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2495550"/>
            <a:ext cx="8921932" cy="2286000"/>
          </a:xfrm>
          <a:solidFill>
            <a:schemeClr val="bg1"/>
          </a:solidFill>
        </p:spPr>
        <p:txBody>
          <a:bodyPr>
            <a:noAutofit/>
          </a:bodyPr>
          <a:lstStyle/>
          <a:p>
            <a:pPr marL="223837" lvl="1" indent="0" algn="ctr">
              <a:buNone/>
              <a:defRPr/>
            </a:pPr>
            <a:r>
              <a:rPr lang="en-US" sz="1800" dirty="0">
                <a:latin typeface="Arial" panose="020B0604020202020204" pitchFamily="34" charset="0"/>
                <a:cs typeface="Arial" panose="020B0604020202020204" pitchFamily="34" charset="0"/>
              </a:rPr>
              <a:t>Injection and Channel Status</a:t>
            </a:r>
          </a:p>
          <a:p>
            <a:pPr marL="223837" lvl="1" indent="0" algn="ctr">
              <a:buNone/>
              <a:defRPr/>
            </a:pPr>
            <a:r>
              <a:rPr lang="en-US" sz="1800" dirty="0">
                <a:latin typeface="Arial" panose="020B0604020202020204" pitchFamily="34" charset="0"/>
                <a:cs typeface="Arial" panose="020B0604020202020204" pitchFamily="34" charset="0"/>
              </a:rPr>
              <a:t>With focus on Data Incomplete Channel Status</a:t>
            </a:r>
          </a:p>
          <a:p>
            <a:pPr marL="223837" lvl="1" indent="0" algn="ctr">
              <a:buNone/>
              <a:defRPr/>
            </a:pPr>
            <a:r>
              <a:rPr lang="en-US" sz="1800" dirty="0">
                <a:latin typeface="Arial" panose="020B0604020202020204" pitchFamily="34" charset="0"/>
                <a:cs typeface="Arial" panose="020B0604020202020204" pitchFamily="34" charset="0"/>
              </a:rPr>
              <a:t>What it is and What it is not</a:t>
            </a:r>
          </a:p>
          <a:p>
            <a:pPr marL="223837" lvl="1" indent="0" algn="ctr">
              <a:buNone/>
              <a:defRPr/>
            </a:pPr>
            <a:endParaRPr lang="en-US" sz="1800" dirty="0">
              <a:latin typeface="Arial" panose="020B0604020202020204" pitchFamily="34" charset="0"/>
              <a:cs typeface="Arial" panose="020B0604020202020204" pitchFamily="34" charset="0"/>
            </a:endParaRPr>
          </a:p>
          <a:p>
            <a:pPr marL="223837" lvl="1" indent="0" algn="ctr">
              <a:buNone/>
              <a:defRPr/>
            </a:pPr>
            <a:endParaRPr lang="en-US" sz="1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eaLnBrk="1" hangingPunct="1">
              <a:defRPr/>
            </a:pPr>
            <a:r>
              <a:rPr lang="en-US" dirty="0"/>
              <a:t>Injection and Channel Status</a:t>
            </a:r>
          </a:p>
        </p:txBody>
      </p:sp>
    </p:spTree>
    <p:extLst>
      <p:ext uri="{BB962C8B-B14F-4D97-AF65-F5344CB8AC3E}">
        <p14:creationId xmlns:p14="http://schemas.microsoft.com/office/powerpoint/2010/main" val="354481300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85C85E-F2C2-40F7-BFFB-CED82AC0E040}"/>
              </a:ext>
            </a:extLst>
          </p:cNvPr>
          <p:cNvSpPr>
            <a:spLocks noGrp="1"/>
          </p:cNvSpPr>
          <p:nvPr>
            <p:ph idx="1"/>
          </p:nvPr>
        </p:nvSpPr>
        <p:spPr/>
        <p:txBody>
          <a:bodyPr>
            <a:normAutofit/>
          </a:bodyPr>
          <a:lstStyle/>
          <a:p>
            <a:r>
              <a:rPr lang="en-US" sz="1200" dirty="0"/>
              <a:t>Via the CIT process, GSS is working to obtain customer data, logs and other information necessary for troubleshooting with an effort to determine root cause and whether Data Incomplete is occurring more frequently in SR3 than in previous versions.</a:t>
            </a:r>
          </a:p>
          <a:p>
            <a:r>
              <a:rPr lang="en-US" sz="1200" dirty="0"/>
              <a:t>Waters Professional Services to perform network monitoring or performance testing, provided customer(s) is amenable to this.</a:t>
            </a:r>
          </a:p>
          <a:p>
            <a:endParaRPr lang="en-US" sz="1200" dirty="0"/>
          </a:p>
          <a:p>
            <a:pPr marL="0" indent="0">
              <a:buNone/>
            </a:pPr>
            <a:r>
              <a:rPr lang="en-US" sz="1200" dirty="0"/>
              <a:t>Troubleshooting:  </a:t>
            </a:r>
          </a:p>
          <a:p>
            <a:r>
              <a:rPr lang="en-US" sz="1200" dirty="0"/>
              <a:t>Do not acquire in Run and Report or Run and Process Mode.  When acquisition is complete, check to see if some channels are still in a Channel Status of Data </a:t>
            </a:r>
            <a:r>
              <a:rPr lang="en-US" sz="1200"/>
              <a:t>Being Acquired.  </a:t>
            </a:r>
            <a:r>
              <a:rPr lang="en-US" sz="1200" dirty="0"/>
              <a:t>Back up this data and provide to Waters before ‘reading’ this data, i.e. processing or bringing it into Review. </a:t>
            </a:r>
          </a:p>
          <a:p>
            <a:r>
              <a:rPr lang="en-US" sz="1200" dirty="0"/>
              <a:t>When Channel Status is Data Incomplete, back up the project prior to a user verifying the data as complete</a:t>
            </a:r>
          </a:p>
        </p:txBody>
      </p:sp>
      <p:sp>
        <p:nvSpPr>
          <p:cNvPr id="3" name="Title 2">
            <a:extLst>
              <a:ext uri="{FF2B5EF4-FFF2-40B4-BE49-F238E27FC236}">
                <a16:creationId xmlns:a16="http://schemas.microsoft.com/office/drawing/2014/main" id="{AAA38F0D-1363-427C-8AFF-2D4311E6F9CC}"/>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424807722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4">
            <a:extLst>
              <a:ext uri="{FF2B5EF4-FFF2-40B4-BE49-F238E27FC236}">
                <a16:creationId xmlns:a16="http://schemas.microsoft.com/office/drawing/2014/main" id="{6DBDA4C9-9F6C-4B1C-BAAB-514AC40FBD68}"/>
              </a:ext>
            </a:extLst>
          </p:cNvPr>
          <p:cNvGraphicFramePr>
            <a:graphicFrameLocks/>
          </p:cNvGraphicFramePr>
          <p:nvPr>
            <p:extLst>
              <p:ext uri="{D42A27DB-BD31-4B8C-83A1-F6EECF244321}">
                <p14:modId xmlns:p14="http://schemas.microsoft.com/office/powerpoint/2010/main" val="1862153650"/>
              </p:ext>
            </p:extLst>
          </p:nvPr>
        </p:nvGraphicFramePr>
        <p:xfrm>
          <a:off x="1143000" y="2571750"/>
          <a:ext cx="6248400" cy="2143393"/>
        </p:xfrm>
        <a:graphic>
          <a:graphicData uri="http://schemas.openxmlformats.org/drawingml/2006/table">
            <a:tbl>
              <a:tblPr>
                <a:tableStyleId>{5C22544A-7EE6-4342-B048-85BDC9FD1C3A}</a:tableStyleId>
              </a:tblPr>
              <a:tblGrid>
                <a:gridCol w="2561220">
                  <a:extLst>
                    <a:ext uri="{9D8B030D-6E8A-4147-A177-3AD203B41FA5}">
                      <a16:colId xmlns:a16="http://schemas.microsoft.com/office/drawing/2014/main" val="20000"/>
                    </a:ext>
                  </a:extLst>
                </a:gridCol>
                <a:gridCol w="1640829">
                  <a:extLst>
                    <a:ext uri="{9D8B030D-6E8A-4147-A177-3AD203B41FA5}">
                      <a16:colId xmlns:a16="http://schemas.microsoft.com/office/drawing/2014/main" val="20001"/>
                    </a:ext>
                  </a:extLst>
                </a:gridCol>
                <a:gridCol w="2046351">
                  <a:extLst>
                    <a:ext uri="{9D8B030D-6E8A-4147-A177-3AD203B41FA5}">
                      <a16:colId xmlns:a16="http://schemas.microsoft.com/office/drawing/2014/main" val="20002"/>
                    </a:ext>
                  </a:extLst>
                </a:gridCol>
              </a:tblGrid>
              <a:tr h="233597">
                <a:tc>
                  <a:txBody>
                    <a:bodyPr/>
                    <a:lstStyle/>
                    <a:p>
                      <a:pPr marL="0" lvl="0" algn="l" fontAlgn="t">
                        <a:lnSpc>
                          <a:spcPct val="100000"/>
                        </a:lnSpc>
                        <a:buNone/>
                      </a:pPr>
                      <a:endParaRPr lang="en-US" sz="1600" b="0" i="0" u="none" strike="noStrike" dirty="0">
                        <a:solidFill>
                          <a:srgbClr val="000000"/>
                        </a:solidFill>
                        <a:effectLst/>
                        <a:latin typeface="Calibri"/>
                      </a:endParaRPr>
                    </a:p>
                  </a:txBody>
                  <a:tcPr marL="9525" marR="9525" marT="7144" marB="0"/>
                </a:tc>
                <a:tc>
                  <a:txBody>
                    <a:bodyPr/>
                    <a:lstStyle/>
                    <a:p>
                      <a:pPr marL="0" lvl="0" algn="l" fontAlgn="t">
                        <a:lnSpc>
                          <a:spcPct val="100000"/>
                        </a:lnSpc>
                        <a:buNone/>
                      </a:pPr>
                      <a:r>
                        <a:rPr lang="en-US" sz="1200" b="1">
                          <a:effectLst/>
                        </a:rPr>
                        <a:t>Injection Status</a:t>
                      </a:r>
                      <a:endParaRPr lang="en-US" sz="1200" b="1" i="0" u="none" strike="noStrike">
                        <a:effectLst/>
                      </a:endParaRPr>
                    </a:p>
                  </a:txBody>
                  <a:tcPr marL="9525" marR="9525" marT="7144" marB="0"/>
                </a:tc>
                <a:tc>
                  <a:txBody>
                    <a:bodyPr/>
                    <a:lstStyle/>
                    <a:p>
                      <a:pPr marL="0" lvl="0" algn="l" fontAlgn="t">
                        <a:lnSpc>
                          <a:spcPct val="100000"/>
                        </a:lnSpc>
                        <a:buNone/>
                      </a:pPr>
                      <a:r>
                        <a:rPr lang="en-US" sz="1200" b="1" dirty="0">
                          <a:effectLst/>
                        </a:rPr>
                        <a:t>Channel Status</a:t>
                      </a:r>
                      <a:endParaRPr lang="en-US" sz="1200" b="1" i="0" u="none" strike="noStrike" dirty="0">
                        <a:effectLst/>
                      </a:endParaRPr>
                    </a:p>
                  </a:txBody>
                  <a:tcPr marL="9525" marR="9525" marT="7144" marB="0"/>
                </a:tc>
                <a:extLst>
                  <a:ext uri="{0D108BD9-81ED-4DB2-BD59-A6C34878D82A}">
                    <a16:rowId xmlns:a16="http://schemas.microsoft.com/office/drawing/2014/main" val="3558897730"/>
                  </a:ext>
                </a:extLst>
              </a:tr>
              <a:tr h="176860">
                <a:tc>
                  <a:txBody>
                    <a:bodyPr/>
                    <a:lstStyle/>
                    <a:p>
                      <a:pPr marL="0" lvl="0" algn="l" fontAlgn="t">
                        <a:lnSpc>
                          <a:spcPct val="100000"/>
                        </a:lnSpc>
                        <a:buNone/>
                      </a:pPr>
                      <a:r>
                        <a:rPr lang="en-US" sz="1200" dirty="0">
                          <a:effectLst/>
                        </a:rPr>
                        <a:t>Acquisition in Progress</a:t>
                      </a:r>
                      <a:endParaRPr lang="en-US" sz="1200" b="0" i="0" u="none" strike="noStrike" dirty="0">
                        <a:effectLst/>
                      </a:endParaRPr>
                    </a:p>
                  </a:txBody>
                  <a:tcPr marL="9525" marR="9525" marT="7144" marB="0"/>
                </a:tc>
                <a:tc>
                  <a:txBody>
                    <a:bodyPr/>
                    <a:lstStyle/>
                    <a:p>
                      <a:pPr marL="0" lvl="0" algn="l" fontAlgn="t">
                        <a:lnSpc>
                          <a:spcPct val="100000"/>
                        </a:lnSpc>
                        <a:buNone/>
                      </a:pPr>
                      <a:r>
                        <a:rPr lang="en-US" sz="1200">
                          <a:effectLst/>
                        </a:rPr>
                        <a:t>Incomplete </a:t>
                      </a:r>
                      <a:endParaRPr lang="en-US" sz="1200" b="0" i="0" u="none" strike="noStrike">
                        <a:effectLst/>
                      </a:endParaRPr>
                    </a:p>
                  </a:txBody>
                  <a:tcPr marL="9525" marR="9525" marT="7144" marB="0"/>
                </a:tc>
                <a:tc>
                  <a:txBody>
                    <a:bodyPr/>
                    <a:lstStyle/>
                    <a:p>
                      <a:pPr marL="0" lvl="0" algn="l" fontAlgn="t">
                        <a:lnSpc>
                          <a:spcPct val="100000"/>
                        </a:lnSpc>
                        <a:buNone/>
                      </a:pPr>
                      <a:r>
                        <a:rPr lang="en-US" sz="1200">
                          <a:effectLst/>
                        </a:rPr>
                        <a:t>Data Being Acquired</a:t>
                      </a:r>
                      <a:endParaRPr lang="en-US" sz="1200" b="0" i="0" u="none" strike="noStrike">
                        <a:effectLst/>
                      </a:endParaRPr>
                    </a:p>
                  </a:txBody>
                  <a:tcPr marL="9525" marR="9525" marT="7144" marB="0"/>
                </a:tc>
                <a:extLst>
                  <a:ext uri="{0D108BD9-81ED-4DB2-BD59-A6C34878D82A}">
                    <a16:rowId xmlns:a16="http://schemas.microsoft.com/office/drawing/2014/main" val="2532451027"/>
                  </a:ext>
                </a:extLst>
              </a:tr>
              <a:tr h="282969">
                <a:tc>
                  <a:txBody>
                    <a:bodyPr/>
                    <a:lstStyle/>
                    <a:p>
                      <a:pPr marL="0" lvl="0" algn="l" fontAlgn="t">
                        <a:lnSpc>
                          <a:spcPct val="100000"/>
                        </a:lnSpc>
                        <a:buNone/>
                      </a:pPr>
                      <a:r>
                        <a:rPr lang="en-US" sz="1200">
                          <a:effectLst/>
                        </a:rPr>
                        <a:t>Acquisition Completed Successfully</a:t>
                      </a:r>
                      <a:endParaRPr lang="en-US" sz="1200" b="0" i="0" u="none" strike="noStrike">
                        <a:effectLst/>
                      </a:endParaRPr>
                    </a:p>
                  </a:txBody>
                  <a:tcPr marL="9525" marR="9525" marT="7144" marB="0"/>
                </a:tc>
                <a:tc>
                  <a:txBody>
                    <a:bodyPr/>
                    <a:lstStyle/>
                    <a:p>
                      <a:pPr marL="0" lvl="0" algn="l" fontAlgn="t">
                        <a:lnSpc>
                          <a:spcPct val="100000"/>
                        </a:lnSpc>
                        <a:buNone/>
                      </a:pPr>
                      <a:r>
                        <a:rPr lang="en-US" sz="1200" dirty="0">
                          <a:effectLst/>
                        </a:rPr>
                        <a:t>Complete</a:t>
                      </a:r>
                      <a:endParaRPr lang="en-US" sz="1200" b="0" i="0" u="none" strike="noStrike" dirty="0">
                        <a:effectLst/>
                      </a:endParaRPr>
                    </a:p>
                  </a:txBody>
                  <a:tcPr marL="9525" marR="9525" marT="7144" marB="0"/>
                </a:tc>
                <a:tc>
                  <a:txBody>
                    <a:bodyPr/>
                    <a:lstStyle/>
                    <a:p>
                      <a:pPr marL="0" lvl="0" algn="l" fontAlgn="t">
                        <a:lnSpc>
                          <a:spcPct val="100000"/>
                        </a:lnSpc>
                        <a:buNone/>
                      </a:pPr>
                      <a:r>
                        <a:rPr lang="en-US" sz="1200" dirty="0">
                          <a:effectLst/>
                        </a:rPr>
                        <a:t>Acquisition Finished</a:t>
                      </a:r>
                      <a:endParaRPr lang="en-US" sz="1200" b="0" i="0" u="none" strike="noStrike" dirty="0">
                        <a:effectLst/>
                      </a:endParaRPr>
                    </a:p>
                  </a:txBody>
                  <a:tcPr marL="9525" marR="9525" marT="7144" marB="0"/>
                </a:tc>
                <a:extLst>
                  <a:ext uri="{0D108BD9-81ED-4DB2-BD59-A6C34878D82A}">
                    <a16:rowId xmlns:a16="http://schemas.microsoft.com/office/drawing/2014/main" val="3403997551"/>
                  </a:ext>
                </a:extLst>
              </a:tr>
              <a:tr h="176860">
                <a:tc rowSpan="2">
                  <a:txBody>
                    <a:bodyPr/>
                    <a:lstStyle/>
                    <a:p>
                      <a:pPr marL="0" lvl="0" algn="l" fontAlgn="t">
                        <a:lnSpc>
                          <a:spcPct val="100000"/>
                        </a:lnSpc>
                        <a:buNone/>
                      </a:pPr>
                      <a:r>
                        <a:rPr lang="en-US" sz="1200" dirty="0">
                          <a:effectLst/>
                        </a:rPr>
                        <a:t>Data aborted during pre-inject sequence</a:t>
                      </a:r>
                      <a:endParaRPr lang="en-US" sz="1200" b="0" i="0" u="none" strike="noStrike" dirty="0">
                        <a:effectLst/>
                      </a:endParaRPr>
                    </a:p>
                  </a:txBody>
                  <a:tcPr marL="9525" marR="9525" marT="7144" marB="0"/>
                </a:tc>
                <a:tc rowSpan="2">
                  <a:txBody>
                    <a:bodyPr/>
                    <a:lstStyle/>
                    <a:p>
                      <a:pPr marL="0" lvl="0" algn="l" fontAlgn="t">
                        <a:lnSpc>
                          <a:spcPct val="100000"/>
                        </a:lnSpc>
                        <a:buNone/>
                      </a:pPr>
                      <a:r>
                        <a:rPr lang="en-US" sz="1200">
                          <a:effectLst/>
                        </a:rPr>
                        <a:t>User Abort</a:t>
                      </a:r>
                      <a:endParaRPr lang="en-US" sz="1200" b="0" i="0" u="none" strike="noStrike">
                        <a:effectLst/>
                      </a:endParaRPr>
                    </a:p>
                  </a:txBody>
                  <a:tcPr marL="9525" marR="9525" marT="7144" marB="0"/>
                </a:tc>
                <a:tc>
                  <a:txBody>
                    <a:bodyPr/>
                    <a:lstStyle/>
                    <a:p>
                      <a:pPr marL="0" lvl="0" indent="0" algn="l" fontAlgn="t">
                        <a:lnSpc>
                          <a:spcPct val="100000"/>
                        </a:lnSpc>
                        <a:buNone/>
                      </a:pPr>
                      <a:r>
                        <a:rPr sz="1200" dirty="0">
                          <a:effectLst/>
                        </a:rPr>
                        <a:t>No Data File Created</a:t>
                      </a:r>
                      <a:endParaRPr lang="en-US" sz="1200" b="0" i="0" u="none" strike="noStrike" dirty="0">
                        <a:effectLst/>
                      </a:endParaRPr>
                    </a:p>
                  </a:txBody>
                  <a:tcPr marL="9525" marR="9525" marT="7144" marB="0"/>
                </a:tc>
                <a:extLst>
                  <a:ext uri="{0D108BD9-81ED-4DB2-BD59-A6C34878D82A}">
                    <a16:rowId xmlns:a16="http://schemas.microsoft.com/office/drawing/2014/main" val="1194612817"/>
                  </a:ext>
                </a:extLst>
              </a:tr>
              <a:tr h="176860">
                <a:tc vMerge="1">
                  <a:txBody>
                    <a:bodyPr/>
                    <a:lstStyle/>
                    <a:p>
                      <a:endParaRPr lang="en-US"/>
                    </a:p>
                  </a:txBody>
                  <a:tcPr/>
                </a:tc>
                <a:tc vMerge="1">
                  <a:txBody>
                    <a:bodyPr/>
                    <a:lstStyle/>
                    <a:p>
                      <a:endParaRPr lang="en-US"/>
                    </a:p>
                  </a:txBody>
                  <a:tcPr/>
                </a:tc>
                <a:tc>
                  <a:txBody>
                    <a:bodyPr/>
                    <a:lstStyle/>
                    <a:p>
                      <a:pPr marL="0" lvl="0" algn="l" fontAlgn="t">
                        <a:lnSpc>
                          <a:spcPct val="100000"/>
                        </a:lnSpc>
                        <a:buNone/>
                      </a:pPr>
                      <a:r>
                        <a:rPr lang="en-US" sz="1200">
                          <a:effectLst/>
                        </a:rPr>
                        <a:t>No Data Acquired</a:t>
                      </a:r>
                      <a:endParaRPr lang="en-US" sz="1200" b="0" i="0" u="none" strike="noStrike">
                        <a:effectLst/>
                      </a:endParaRPr>
                    </a:p>
                  </a:txBody>
                  <a:tcPr marL="9525" marR="9525" marT="7144" marB="0"/>
                </a:tc>
                <a:extLst>
                  <a:ext uri="{0D108BD9-81ED-4DB2-BD59-A6C34878D82A}">
                    <a16:rowId xmlns:a16="http://schemas.microsoft.com/office/drawing/2014/main" val="2815775245"/>
                  </a:ext>
                </a:extLst>
              </a:tr>
              <a:tr h="238220">
                <a:tc>
                  <a:txBody>
                    <a:bodyPr/>
                    <a:lstStyle/>
                    <a:p>
                      <a:pPr marL="0" lvl="0" algn="l" fontAlgn="t">
                        <a:lnSpc>
                          <a:spcPct val="100000"/>
                        </a:lnSpc>
                        <a:buNone/>
                      </a:pPr>
                      <a:r>
                        <a:rPr lang="en-US" sz="1200" dirty="0">
                          <a:effectLst/>
                        </a:rPr>
                        <a:t>Data aborted during acquisition</a:t>
                      </a:r>
                      <a:endParaRPr lang="en-US" sz="1200" b="0" i="0" u="none" strike="noStrike" dirty="0">
                        <a:effectLst/>
                      </a:endParaRPr>
                    </a:p>
                  </a:txBody>
                  <a:tcPr marL="9525" marR="9525" marT="7144" marB="0"/>
                </a:tc>
                <a:tc>
                  <a:txBody>
                    <a:bodyPr/>
                    <a:lstStyle/>
                    <a:p>
                      <a:pPr marL="0" lvl="0" algn="l" fontAlgn="t">
                        <a:lnSpc>
                          <a:spcPct val="100000"/>
                        </a:lnSpc>
                        <a:buNone/>
                      </a:pPr>
                      <a:r>
                        <a:rPr lang="en-US" sz="1200" dirty="0">
                          <a:effectLst/>
                        </a:rPr>
                        <a:t>User Abort</a:t>
                      </a:r>
                      <a:endParaRPr lang="en-US" sz="1200" b="0" i="0" u="none" strike="noStrike" dirty="0">
                        <a:effectLst/>
                      </a:endParaRPr>
                    </a:p>
                  </a:txBody>
                  <a:tcPr marL="9525" marR="9525" marT="7144" marB="0"/>
                </a:tc>
                <a:tc>
                  <a:txBody>
                    <a:bodyPr/>
                    <a:lstStyle/>
                    <a:p>
                      <a:pPr marL="0" lvl="0" algn="l" rtl="0" fontAlgn="t">
                        <a:lnSpc>
                          <a:spcPct val="100000"/>
                        </a:lnSpc>
                        <a:buNone/>
                      </a:pPr>
                      <a:r>
                        <a:rPr lang="en-US" sz="1200">
                          <a:effectLst/>
                        </a:rPr>
                        <a:t>Acquisition Finished</a:t>
                      </a:r>
                      <a:endParaRPr lang="en-US" sz="1200" b="0" i="0" u="none" strike="noStrike">
                        <a:effectLst/>
                      </a:endParaRPr>
                    </a:p>
                  </a:txBody>
                  <a:tcPr marL="9525" marR="9525" marT="7144" marB="0"/>
                </a:tc>
                <a:extLst>
                  <a:ext uri="{0D108BD9-81ED-4DB2-BD59-A6C34878D82A}">
                    <a16:rowId xmlns:a16="http://schemas.microsoft.com/office/drawing/2014/main" val="223882334"/>
                  </a:ext>
                </a:extLst>
              </a:tr>
              <a:tr h="347071">
                <a:tc>
                  <a:txBody>
                    <a:bodyPr/>
                    <a:lstStyle/>
                    <a:p>
                      <a:pPr marL="0" lvl="0" algn="l" fontAlgn="t">
                        <a:lnSpc>
                          <a:spcPct val="100000"/>
                        </a:lnSpc>
                        <a:buNone/>
                      </a:pPr>
                      <a:r>
                        <a:rPr lang="en-US" sz="1200" dirty="0">
                          <a:effectLst/>
                        </a:rPr>
                        <a:t>Instrument failure caused acquisition to stop</a:t>
                      </a:r>
                      <a:endParaRPr lang="en-US" sz="1200" b="0" i="0" u="none" strike="noStrike" dirty="0">
                        <a:effectLst/>
                      </a:endParaRPr>
                    </a:p>
                  </a:txBody>
                  <a:tcPr marL="9525" marR="9525" marT="7144" marB="0"/>
                </a:tc>
                <a:tc>
                  <a:txBody>
                    <a:bodyPr/>
                    <a:lstStyle/>
                    <a:p>
                      <a:pPr marL="0" lvl="0" algn="l" fontAlgn="t">
                        <a:lnSpc>
                          <a:spcPct val="100000"/>
                        </a:lnSpc>
                        <a:buNone/>
                      </a:pPr>
                      <a:r>
                        <a:rPr lang="en-US" sz="1200" dirty="0">
                          <a:effectLst/>
                        </a:rPr>
                        <a:t>Instrument Failure</a:t>
                      </a:r>
                      <a:endParaRPr lang="en-US" sz="1200" b="0" i="0" u="none" strike="noStrike" dirty="0">
                        <a:effectLst/>
                      </a:endParaRPr>
                    </a:p>
                  </a:txBody>
                  <a:tcPr marL="9525" marR="9525" marT="7144" marB="0"/>
                </a:tc>
                <a:tc>
                  <a:txBody>
                    <a:bodyPr/>
                    <a:lstStyle/>
                    <a:p>
                      <a:pPr marL="0" lvl="0" algn="l" fontAlgn="t">
                        <a:lnSpc>
                          <a:spcPct val="100000"/>
                        </a:lnSpc>
                        <a:buNone/>
                      </a:pPr>
                      <a:r>
                        <a:rPr lang="en-US" sz="1200" dirty="0">
                          <a:effectLst/>
                        </a:rPr>
                        <a:t>Acquisition Finished</a:t>
                      </a:r>
                      <a:endParaRPr lang="en-US" sz="1200" b="0" i="0" u="none" strike="noStrike" dirty="0">
                        <a:effectLst/>
                      </a:endParaRPr>
                    </a:p>
                  </a:txBody>
                  <a:tcPr marL="9525" marR="9525" marT="7144" marB="0"/>
                </a:tc>
                <a:extLst>
                  <a:ext uri="{0D108BD9-81ED-4DB2-BD59-A6C34878D82A}">
                    <a16:rowId xmlns:a16="http://schemas.microsoft.com/office/drawing/2014/main" val="2304282342"/>
                  </a:ext>
                </a:extLst>
              </a:tr>
              <a:tr h="176860">
                <a:tc>
                  <a:txBody>
                    <a:bodyPr/>
                    <a:lstStyle/>
                    <a:p>
                      <a:pPr marL="0" lvl="0" algn="l" fontAlgn="t">
                        <a:lnSpc>
                          <a:spcPct val="100000"/>
                        </a:lnSpc>
                        <a:buNone/>
                      </a:pPr>
                      <a:r>
                        <a:rPr lang="en-US" sz="1200" dirty="0">
                          <a:effectLst/>
                        </a:rPr>
                        <a:t>Data was imported</a:t>
                      </a:r>
                      <a:endParaRPr lang="en-US" sz="1200" b="0" i="0" u="none" strike="noStrike" dirty="0">
                        <a:effectLst/>
                      </a:endParaRPr>
                    </a:p>
                  </a:txBody>
                  <a:tcPr marL="9525" marR="9525" marT="7144" marB="0"/>
                </a:tc>
                <a:tc>
                  <a:txBody>
                    <a:bodyPr/>
                    <a:lstStyle/>
                    <a:p>
                      <a:pPr marL="0" lvl="0" algn="l" fontAlgn="t">
                        <a:lnSpc>
                          <a:spcPct val="100000"/>
                        </a:lnSpc>
                        <a:buNone/>
                      </a:pPr>
                      <a:r>
                        <a:rPr lang="en-US" sz="1200">
                          <a:effectLst/>
                        </a:rPr>
                        <a:t>Imported</a:t>
                      </a:r>
                      <a:endParaRPr lang="en-US" sz="1200" b="0" i="0" u="none" strike="noStrike">
                        <a:effectLst/>
                      </a:endParaRPr>
                    </a:p>
                  </a:txBody>
                  <a:tcPr marL="9525" marR="9525" marT="7144" marB="0"/>
                </a:tc>
                <a:tc>
                  <a:txBody>
                    <a:bodyPr/>
                    <a:lstStyle/>
                    <a:p>
                      <a:pPr marL="0" lvl="0" algn="l" fontAlgn="t">
                        <a:lnSpc>
                          <a:spcPct val="100000"/>
                        </a:lnSpc>
                        <a:buNone/>
                      </a:pPr>
                      <a:r>
                        <a:rPr lang="en-US" sz="1200">
                          <a:effectLst/>
                        </a:rPr>
                        <a:t>blank</a:t>
                      </a:r>
                      <a:endParaRPr lang="en-US" sz="1200" b="0" i="0" u="none" strike="noStrike">
                        <a:effectLst/>
                      </a:endParaRPr>
                    </a:p>
                  </a:txBody>
                  <a:tcPr marL="9525" marR="9525" marT="7144" marB="0"/>
                </a:tc>
                <a:extLst>
                  <a:ext uri="{0D108BD9-81ED-4DB2-BD59-A6C34878D82A}">
                    <a16:rowId xmlns:a16="http://schemas.microsoft.com/office/drawing/2014/main" val="2487154572"/>
                  </a:ext>
                </a:extLst>
              </a:tr>
              <a:tr h="238220">
                <a:tc>
                  <a:txBody>
                    <a:bodyPr/>
                    <a:lstStyle/>
                    <a:p>
                      <a:pPr marL="0" lvl="0" algn="l" fontAlgn="t">
                        <a:lnSpc>
                          <a:spcPct val="100000"/>
                        </a:lnSpc>
                        <a:buNone/>
                      </a:pPr>
                      <a:r>
                        <a:rPr lang="en-US" sz="1200" dirty="0">
                          <a:effectLst/>
                        </a:rPr>
                        <a:t>Data is from before SR3</a:t>
                      </a:r>
                      <a:endParaRPr lang="en-US" sz="1200" b="0" i="0" u="none" strike="noStrike" dirty="0">
                        <a:effectLst/>
                      </a:endParaRPr>
                    </a:p>
                  </a:txBody>
                  <a:tcPr marL="9525" marR="9525" marT="7144" marB="0"/>
                </a:tc>
                <a:tc>
                  <a:txBody>
                    <a:bodyPr/>
                    <a:lstStyle/>
                    <a:p>
                      <a:pPr marL="0" lvl="0" algn="l" fontAlgn="t">
                        <a:lnSpc>
                          <a:spcPct val="100000"/>
                        </a:lnSpc>
                        <a:buNone/>
                      </a:pPr>
                      <a:r>
                        <a:rPr lang="en-US" sz="1200">
                          <a:effectLst/>
                        </a:rPr>
                        <a:t>Pre-Empower 3 SR3</a:t>
                      </a:r>
                      <a:endParaRPr lang="en-US" sz="1200" b="0" i="0" u="none" strike="noStrike">
                        <a:effectLst/>
                      </a:endParaRPr>
                    </a:p>
                  </a:txBody>
                  <a:tcPr marL="9525" marR="9525" marT="7144" marB="0"/>
                </a:tc>
                <a:tc>
                  <a:txBody>
                    <a:bodyPr/>
                    <a:lstStyle/>
                    <a:p>
                      <a:pPr marL="0" lvl="0" algn="l" fontAlgn="t">
                        <a:lnSpc>
                          <a:spcPct val="100000"/>
                        </a:lnSpc>
                        <a:buNone/>
                      </a:pPr>
                      <a:r>
                        <a:rPr lang="en-US" sz="1200" dirty="0">
                          <a:effectLst/>
                        </a:rPr>
                        <a:t>blank</a:t>
                      </a:r>
                      <a:endParaRPr lang="en-US" sz="1200" b="0" i="0" u="none" strike="noStrike" dirty="0">
                        <a:effectLst/>
                      </a:endParaRPr>
                    </a:p>
                  </a:txBody>
                  <a:tcPr marL="9525" marR="9525" marT="7144" marB="0"/>
                </a:tc>
                <a:extLst>
                  <a:ext uri="{0D108BD9-81ED-4DB2-BD59-A6C34878D82A}">
                    <a16:rowId xmlns:a16="http://schemas.microsoft.com/office/drawing/2014/main" val="2569044773"/>
                  </a:ext>
                </a:extLst>
              </a:tr>
            </a:tbl>
          </a:graphicData>
        </a:graphic>
      </p:graphicFrame>
      <p:sp>
        <p:nvSpPr>
          <p:cNvPr id="2" name="Content Placeholder 1"/>
          <p:cNvSpPr>
            <a:spLocks noGrp="1"/>
          </p:cNvSpPr>
          <p:nvPr>
            <p:ph idx="1"/>
          </p:nvPr>
        </p:nvSpPr>
        <p:spPr>
          <a:xfrm>
            <a:off x="130627" y="971551"/>
            <a:ext cx="8686799" cy="3899814"/>
          </a:xfrm>
        </p:spPr>
        <p:txBody>
          <a:bodyPr lIns="91439" tIns="45717" rIns="91439" bIns="45717">
            <a:normAutofit/>
          </a:bodyPr>
          <a:lstStyle/>
          <a:p>
            <a:pPr marL="233280" lvl="0" indent="-233280">
              <a:lnSpc>
                <a:spcPct val="110000"/>
              </a:lnSpc>
            </a:pPr>
            <a:r>
              <a:rPr lang="en-US" sz="1000" dirty="0"/>
              <a:t>Helps troubleshoot potential error situations such as Data Missing and Data Incomplete</a:t>
            </a:r>
          </a:p>
          <a:p>
            <a:pPr marL="457117" lvl="1" indent="-233280"/>
            <a:r>
              <a:rPr lang="en-US" sz="1000" dirty="0"/>
              <a:t>Can easily detect these error conditions without bringing all data into Review.</a:t>
            </a:r>
          </a:p>
          <a:p>
            <a:pPr marL="457117" lvl="1" indent="-233280"/>
            <a:r>
              <a:rPr lang="en-US" sz="1000" dirty="0"/>
              <a:t>These are not new error conditions; prior to Empower 3 SR3 these statuses were displayed in Review only.  The software logic for these errors is unchanged between SR3 and prior versions and these errors are expected to be seen for the same reasons since Empower 2.</a:t>
            </a:r>
          </a:p>
          <a:p>
            <a:pPr marL="233280" lvl="0" indent="-233280">
              <a:lnSpc>
                <a:spcPct val="110000"/>
              </a:lnSpc>
            </a:pPr>
            <a:r>
              <a:rPr lang="en-US" sz="1000" dirty="0"/>
              <a:t>Injection and Channel Status is viewable in the Project Window</a:t>
            </a:r>
          </a:p>
          <a:p>
            <a:pPr marL="457200" lvl="1" indent="-223560">
              <a:lnSpc>
                <a:spcPct val="110000"/>
              </a:lnSpc>
            </a:pPr>
            <a:r>
              <a:rPr lang="en-US" sz="1000" dirty="0"/>
              <a:t>Therefore is searchable and more obvious; avoids the need to bring all project data into Review to assess for error conditions</a:t>
            </a:r>
          </a:p>
          <a:p>
            <a:pPr marL="233640" lvl="1" indent="0">
              <a:lnSpc>
                <a:spcPct val="110000"/>
              </a:lnSpc>
              <a:buNone/>
            </a:pPr>
            <a:r>
              <a:rPr lang="en-US" sz="1000" dirty="0"/>
              <a:t>Partial list of statuses you will see:</a:t>
            </a:r>
          </a:p>
        </p:txBody>
      </p:sp>
      <p:sp>
        <p:nvSpPr>
          <p:cNvPr id="3" name="Title 2"/>
          <p:cNvSpPr>
            <a:spLocks noGrp="1"/>
          </p:cNvSpPr>
          <p:nvPr>
            <p:ph type="title"/>
          </p:nvPr>
        </p:nvSpPr>
        <p:spPr>
          <a:xfrm>
            <a:off x="139335" y="139066"/>
            <a:ext cx="6629399" cy="754379"/>
          </a:xfrm>
        </p:spPr>
        <p:txBody>
          <a:bodyPr lIns="91439" tIns="45718" rIns="91439" bIns="45718"/>
          <a:lstStyle/>
          <a:p>
            <a:pPr lvl="0">
              <a:lnSpc>
                <a:spcPct val="100000"/>
              </a:lnSpc>
            </a:pPr>
            <a:r>
              <a:rPr lang="en-US" dirty="0"/>
              <a:t>Injection and Channel Status</a:t>
            </a:r>
          </a:p>
        </p:txBody>
      </p:sp>
    </p:spTree>
    <p:extLst>
      <p:ext uri="{BB962C8B-B14F-4D97-AF65-F5344CB8AC3E}">
        <p14:creationId xmlns:p14="http://schemas.microsoft.com/office/powerpoint/2010/main" val="245032047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C9FAFC-AFE7-4F1D-ABE9-DED226404C2C}"/>
              </a:ext>
            </a:extLst>
          </p:cNvPr>
          <p:cNvSpPr>
            <a:spLocks noGrp="1"/>
          </p:cNvSpPr>
          <p:nvPr>
            <p:ph idx="1"/>
          </p:nvPr>
        </p:nvSpPr>
        <p:spPr>
          <a:xfrm>
            <a:off x="130627" y="1099465"/>
            <a:ext cx="8686799" cy="3771899"/>
          </a:xfrm>
        </p:spPr>
        <p:txBody>
          <a:bodyPr lIns="91439" tIns="45717" rIns="91439" bIns="45717">
            <a:normAutofit/>
          </a:bodyPr>
          <a:lstStyle/>
          <a:p>
            <a:pPr marL="233280" lvl="0" indent="-233280">
              <a:lnSpc>
                <a:spcPct val="88000"/>
              </a:lnSpc>
            </a:pPr>
            <a:r>
              <a:rPr lang="en-US" sz="1400" dirty="0"/>
              <a:t>Incomplete – acquisition is either in progress, or injection was not completed</a:t>
            </a:r>
          </a:p>
          <a:p>
            <a:pPr marL="457200" lvl="1" indent="-223560">
              <a:lnSpc>
                <a:spcPct val="88000"/>
              </a:lnSpc>
            </a:pPr>
            <a:r>
              <a:rPr lang="en-US" sz="1200" dirty="0"/>
              <a:t>All injections will start with this status and will then be updated.</a:t>
            </a:r>
          </a:p>
          <a:p>
            <a:pPr marL="457200" lvl="1" indent="-223560">
              <a:lnSpc>
                <a:spcPct val="88000"/>
              </a:lnSpc>
            </a:pPr>
            <a:r>
              <a:rPr lang="en-US" sz="1200" dirty="0"/>
              <a:t>Possible power failure situation</a:t>
            </a:r>
          </a:p>
          <a:p>
            <a:pPr marL="457200" lvl="1" indent="-223560">
              <a:lnSpc>
                <a:spcPct val="88000"/>
              </a:lnSpc>
            </a:pPr>
            <a:r>
              <a:rPr lang="en-US" sz="1200" dirty="0"/>
              <a:t>Status cannot be updated due to lack of connectivity between LAC/E and Database</a:t>
            </a:r>
          </a:p>
          <a:p>
            <a:pPr marL="233280" lvl="0" indent="-233280">
              <a:lnSpc>
                <a:spcPct val="88000"/>
              </a:lnSpc>
            </a:pPr>
            <a:r>
              <a:rPr lang="en-US" sz="1400" dirty="0"/>
              <a:t>Complete – acquisition completed normally</a:t>
            </a:r>
          </a:p>
          <a:p>
            <a:pPr marL="233280" lvl="0" indent="-233280">
              <a:lnSpc>
                <a:spcPct val="88000"/>
              </a:lnSpc>
            </a:pPr>
            <a:r>
              <a:rPr lang="en-US" sz="1400" dirty="0"/>
              <a:t>User abort – injection log may have more information</a:t>
            </a:r>
          </a:p>
          <a:p>
            <a:pPr marL="233280" lvl="0" indent="-233280">
              <a:lnSpc>
                <a:spcPct val="88000"/>
              </a:lnSpc>
            </a:pPr>
            <a:r>
              <a:rPr lang="en-US" sz="1400" dirty="0"/>
              <a:t>Instrument Failure – an instrument failure occurred during acquisition</a:t>
            </a:r>
          </a:p>
          <a:p>
            <a:pPr marL="457200" lvl="1" indent="-223560">
              <a:lnSpc>
                <a:spcPct val="88000"/>
              </a:lnSpc>
            </a:pPr>
            <a:r>
              <a:rPr lang="en-US" sz="1200" dirty="0"/>
              <a:t>Channel could be short or missing</a:t>
            </a:r>
          </a:p>
          <a:p>
            <a:pPr marL="457200" lvl="1" indent="-223560">
              <a:lnSpc>
                <a:spcPct val="88000"/>
              </a:lnSpc>
            </a:pPr>
            <a:r>
              <a:rPr lang="en-US" sz="1200" dirty="0"/>
              <a:t>Injection log may have more information.</a:t>
            </a:r>
          </a:p>
          <a:p>
            <a:pPr marL="233280" lvl="0" indent="-233280">
              <a:lnSpc>
                <a:spcPct val="88000"/>
              </a:lnSpc>
            </a:pPr>
            <a:r>
              <a:rPr lang="en-US" sz="1400" dirty="0"/>
              <a:t>Non-Instrument Error – an error unrelated to an instrument error occurred</a:t>
            </a:r>
          </a:p>
          <a:p>
            <a:pPr marL="457200" lvl="1" indent="-223560">
              <a:lnSpc>
                <a:spcPct val="88000"/>
              </a:lnSpc>
            </a:pPr>
            <a:r>
              <a:rPr lang="en-US" sz="1200" dirty="0"/>
              <a:t>Channel could be short or missing</a:t>
            </a:r>
          </a:p>
          <a:p>
            <a:pPr marL="457200" lvl="1" indent="-223560">
              <a:lnSpc>
                <a:spcPct val="88000"/>
              </a:lnSpc>
            </a:pPr>
            <a:r>
              <a:rPr lang="en-US" sz="1200" dirty="0"/>
              <a:t>Injection log may have more information.</a:t>
            </a:r>
          </a:p>
          <a:p>
            <a:pPr marL="233280" lvl="0" indent="-233280">
              <a:lnSpc>
                <a:spcPct val="88000"/>
              </a:lnSpc>
            </a:pPr>
            <a:r>
              <a:rPr lang="en-US" sz="1400" dirty="0"/>
              <a:t>Imported – data that was imported into Empower</a:t>
            </a:r>
          </a:p>
          <a:p>
            <a:pPr marL="233280" lvl="0" indent="-233280">
              <a:lnSpc>
                <a:spcPct val="88000"/>
              </a:lnSpc>
            </a:pPr>
            <a:r>
              <a:rPr lang="en-US" sz="1400" dirty="0"/>
              <a:t>Pre- Empower 3 SR3 – data that originated prior to SR3 will not have a Channel Status</a:t>
            </a:r>
          </a:p>
          <a:p>
            <a:pPr marL="233280" lvl="0" indent="-233280">
              <a:lnSpc>
                <a:spcPct val="88000"/>
              </a:lnSpc>
            </a:pPr>
            <a:endParaRPr lang="en-US" sz="1400" dirty="0"/>
          </a:p>
          <a:p>
            <a:pPr marL="233280" lvl="0" indent="-233280">
              <a:lnSpc>
                <a:spcPct val="88000"/>
              </a:lnSpc>
            </a:pPr>
            <a:r>
              <a:rPr lang="en-US" sz="1400" dirty="0"/>
              <a:t>Normal progression:</a:t>
            </a:r>
          </a:p>
          <a:p>
            <a:pPr marL="457200" lvl="1" indent="-223560">
              <a:lnSpc>
                <a:spcPct val="88000"/>
              </a:lnSpc>
            </a:pPr>
            <a:r>
              <a:rPr lang="en-US" sz="1200" dirty="0"/>
              <a:t>Incomplete &gt; Complete</a:t>
            </a:r>
          </a:p>
          <a:p>
            <a:pPr marL="233280" lvl="0" indent="-233280">
              <a:lnSpc>
                <a:spcPct val="88000"/>
              </a:lnSpc>
            </a:pPr>
            <a:endParaRPr lang="en-US" sz="1800" dirty="0"/>
          </a:p>
        </p:txBody>
      </p:sp>
      <p:sp>
        <p:nvSpPr>
          <p:cNvPr id="3" name="Title 2">
            <a:extLst>
              <a:ext uri="{FF2B5EF4-FFF2-40B4-BE49-F238E27FC236}">
                <a16:creationId xmlns:a16="http://schemas.microsoft.com/office/drawing/2014/main" id="{20090F9D-997D-4FE2-B6C5-08264044E838}"/>
              </a:ext>
            </a:extLst>
          </p:cNvPr>
          <p:cNvSpPr>
            <a:spLocks noGrp="1"/>
          </p:cNvSpPr>
          <p:nvPr>
            <p:ph type="title"/>
          </p:nvPr>
        </p:nvSpPr>
        <p:spPr>
          <a:xfrm>
            <a:off x="139335" y="139066"/>
            <a:ext cx="6629399" cy="754379"/>
          </a:xfrm>
        </p:spPr>
        <p:txBody>
          <a:bodyPr lIns="91439" tIns="45718" rIns="91439" bIns="45718"/>
          <a:lstStyle/>
          <a:p>
            <a:pPr lvl="0">
              <a:lnSpc>
                <a:spcPct val="100000"/>
              </a:lnSpc>
            </a:pPr>
            <a:r>
              <a:rPr lang="en-US" dirty="0"/>
              <a:t>Injection Status - all possible values</a:t>
            </a:r>
          </a:p>
        </p:txBody>
      </p:sp>
    </p:spTree>
    <p:extLst>
      <p:ext uri="{BB962C8B-B14F-4D97-AF65-F5344CB8AC3E}">
        <p14:creationId xmlns:p14="http://schemas.microsoft.com/office/powerpoint/2010/main" val="68700533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3299-1C8B-4164-B0D5-449450D068CC}"/>
              </a:ext>
            </a:extLst>
          </p:cNvPr>
          <p:cNvSpPr>
            <a:spLocks noGrp="1"/>
          </p:cNvSpPr>
          <p:nvPr>
            <p:ph idx="1"/>
          </p:nvPr>
        </p:nvSpPr>
        <p:spPr>
          <a:xfrm>
            <a:off x="130627" y="1099465"/>
            <a:ext cx="8686799" cy="3771899"/>
          </a:xfrm>
        </p:spPr>
        <p:txBody>
          <a:bodyPr lIns="91439" tIns="45717" rIns="91439" bIns="45717">
            <a:normAutofit/>
          </a:bodyPr>
          <a:lstStyle/>
          <a:p>
            <a:pPr marL="233280" lvl="0" indent="-233280">
              <a:lnSpc>
                <a:spcPct val="99000"/>
              </a:lnSpc>
            </a:pPr>
            <a:r>
              <a:rPr lang="en-US" sz="1400" dirty="0"/>
              <a:t>During Acquisition</a:t>
            </a:r>
          </a:p>
          <a:p>
            <a:pPr marL="457200" lvl="1" indent="-223560">
              <a:lnSpc>
                <a:spcPct val="99000"/>
              </a:lnSpc>
            </a:pPr>
            <a:r>
              <a:rPr lang="en-US" sz="1200" dirty="0"/>
              <a:t>No Data File Created – the initial status during acquisition</a:t>
            </a:r>
          </a:p>
          <a:p>
            <a:pPr marL="457200" lvl="1" indent="-223560">
              <a:lnSpc>
                <a:spcPct val="99000"/>
              </a:lnSpc>
            </a:pPr>
            <a:r>
              <a:rPr lang="en-US" sz="1200" dirty="0"/>
              <a:t>Data Being Acquired</a:t>
            </a:r>
          </a:p>
          <a:p>
            <a:pPr marL="233280" lvl="0" indent="-233280">
              <a:lnSpc>
                <a:spcPct val="99000"/>
              </a:lnSpc>
            </a:pPr>
            <a:r>
              <a:rPr lang="en-US" sz="1400" dirty="0"/>
              <a:t>Post-Acquisition</a:t>
            </a:r>
          </a:p>
          <a:p>
            <a:pPr marL="457200" lvl="1" indent="-223560">
              <a:lnSpc>
                <a:spcPct val="99000"/>
              </a:lnSpc>
            </a:pPr>
            <a:r>
              <a:rPr lang="en-US" sz="1200" dirty="0"/>
              <a:t>No Data Acquired </a:t>
            </a:r>
          </a:p>
          <a:p>
            <a:pPr lvl="1" indent="-223560">
              <a:lnSpc>
                <a:spcPct val="99000"/>
              </a:lnSpc>
            </a:pPr>
            <a:r>
              <a:rPr lang="en-US" sz="1200" dirty="0"/>
              <a:t>Data Incomplete – </a:t>
            </a:r>
            <a:r>
              <a:rPr lang="en-US" sz="1200" dirty="0" err="1"/>
              <a:t>buslace</a:t>
            </a:r>
            <a:r>
              <a:rPr lang="en-US" sz="1200" dirty="0"/>
              <a:t> error, power fail, backup during acquisition, checksum error (preventing the checksum from being determined or stored in .dat file header), network issues when datafile is being closed at end of acquisition </a:t>
            </a:r>
          </a:p>
          <a:p>
            <a:pPr lvl="2" indent="-223560">
              <a:lnSpc>
                <a:spcPct val="99000"/>
              </a:lnSpc>
            </a:pPr>
            <a:r>
              <a:rPr lang="en-US" sz="1200" dirty="0"/>
              <a:t>Data Incomplete does NOT occur due to an abort, instrument failure or buffering</a:t>
            </a:r>
          </a:p>
          <a:p>
            <a:pPr marL="457200" lvl="1" indent="-223560">
              <a:lnSpc>
                <a:spcPct val="99000"/>
              </a:lnSpc>
            </a:pPr>
            <a:r>
              <a:rPr lang="en-US" sz="1200" dirty="0"/>
              <a:t>Acquisition Finished – once checksum is calculated and data file is closed</a:t>
            </a:r>
          </a:p>
          <a:p>
            <a:pPr marL="457200" lvl="1" indent="-223560">
              <a:lnSpc>
                <a:spcPct val="99000"/>
              </a:lnSpc>
            </a:pPr>
            <a:r>
              <a:rPr lang="en-US" sz="1200" dirty="0"/>
              <a:t>Verified as Complete – channel with status of Data Incomplete channel was verified by privileged user</a:t>
            </a:r>
          </a:p>
          <a:p>
            <a:pPr marL="457200" lvl="1" indent="-223560">
              <a:lnSpc>
                <a:spcPct val="99000"/>
              </a:lnSpc>
            </a:pPr>
            <a:endParaRPr lang="en-US" sz="1200" dirty="0"/>
          </a:p>
          <a:p>
            <a:pPr marL="457200" lvl="1" indent="-223560">
              <a:lnSpc>
                <a:spcPct val="99000"/>
              </a:lnSpc>
            </a:pPr>
            <a:endParaRPr lang="en-US" sz="1200" dirty="0"/>
          </a:p>
          <a:p>
            <a:pPr marL="233280" lvl="0" indent="-233280">
              <a:lnSpc>
                <a:spcPct val="99000"/>
              </a:lnSpc>
            </a:pPr>
            <a:r>
              <a:rPr lang="en-US" sz="1400" dirty="0"/>
              <a:t>Normal progression:</a:t>
            </a:r>
          </a:p>
          <a:p>
            <a:pPr marL="457200" lvl="1" indent="-223560">
              <a:lnSpc>
                <a:spcPct val="99000"/>
              </a:lnSpc>
            </a:pPr>
            <a:r>
              <a:rPr lang="en-US" sz="1200" dirty="0"/>
              <a:t>No Data File Created &gt; No Data Acquired &gt; Data Being Acquired &gt; Acquisition Finished</a:t>
            </a:r>
          </a:p>
        </p:txBody>
      </p:sp>
      <p:sp>
        <p:nvSpPr>
          <p:cNvPr id="3" name="Title 2">
            <a:extLst>
              <a:ext uri="{FF2B5EF4-FFF2-40B4-BE49-F238E27FC236}">
                <a16:creationId xmlns:a16="http://schemas.microsoft.com/office/drawing/2014/main" id="{29BDE1DF-2A67-4C5B-A894-6E11258511F8}"/>
              </a:ext>
            </a:extLst>
          </p:cNvPr>
          <p:cNvSpPr>
            <a:spLocks noGrp="1"/>
          </p:cNvSpPr>
          <p:nvPr>
            <p:ph type="title"/>
          </p:nvPr>
        </p:nvSpPr>
        <p:spPr>
          <a:xfrm>
            <a:off x="139335" y="139066"/>
            <a:ext cx="6629399" cy="754379"/>
          </a:xfrm>
        </p:spPr>
        <p:txBody>
          <a:bodyPr lIns="91439" tIns="45718" rIns="91439" bIns="45718"/>
          <a:lstStyle/>
          <a:p>
            <a:pPr lvl="0">
              <a:lnSpc>
                <a:spcPct val="100000"/>
              </a:lnSpc>
            </a:pPr>
            <a:r>
              <a:rPr lang="en-US" dirty="0"/>
              <a:t>Channel Status - all possible values</a:t>
            </a:r>
          </a:p>
        </p:txBody>
      </p:sp>
    </p:spTree>
    <p:extLst>
      <p:ext uri="{BB962C8B-B14F-4D97-AF65-F5344CB8AC3E}">
        <p14:creationId xmlns:p14="http://schemas.microsoft.com/office/powerpoint/2010/main" val="41012108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7464E9-93F7-4C73-A717-CE1577287CAB}"/>
              </a:ext>
            </a:extLst>
          </p:cNvPr>
          <p:cNvSpPr>
            <a:spLocks noGrp="1"/>
          </p:cNvSpPr>
          <p:nvPr>
            <p:ph idx="1"/>
          </p:nvPr>
        </p:nvSpPr>
        <p:spPr>
          <a:xfrm>
            <a:off x="130627" y="1047749"/>
            <a:ext cx="8686799" cy="3823615"/>
          </a:xfrm>
        </p:spPr>
        <p:txBody>
          <a:bodyPr lIns="91439" tIns="45717" rIns="91439" bIns="45717">
            <a:noAutofit/>
          </a:bodyPr>
          <a:lstStyle/>
          <a:p>
            <a:pPr marL="0" lvl="0" indent="0">
              <a:lnSpc>
                <a:spcPct val="110000"/>
              </a:lnSpc>
              <a:buNone/>
            </a:pPr>
            <a:r>
              <a:rPr lang="en-US" sz="1400" dirty="0"/>
              <a:t>Most statuses appear in Project Window; the following still appear on the chromatogram plot in Review and in Reports:</a:t>
            </a:r>
          </a:p>
          <a:p>
            <a:pPr marL="233280" lvl="0" indent="-233280">
              <a:lnSpc>
                <a:spcPct val="110000"/>
              </a:lnSpc>
            </a:pPr>
            <a:r>
              <a:rPr lang="en-US" sz="1400" dirty="0"/>
              <a:t>Data Mismatch </a:t>
            </a:r>
            <a:r>
              <a:rPr lang="en-US" sz="1100" dirty="0"/>
              <a:t>(message only appears on chromatogram plot)</a:t>
            </a:r>
          </a:p>
          <a:p>
            <a:pPr marL="233280" indent="-233280"/>
            <a:r>
              <a:rPr lang="en-US" sz="1400" dirty="0"/>
              <a:t>Bad Checksum </a:t>
            </a:r>
            <a:r>
              <a:rPr lang="en-US" sz="1100" dirty="0"/>
              <a:t>(message only appears on chromatogram plot)</a:t>
            </a:r>
          </a:p>
          <a:p>
            <a:pPr marL="233280" indent="-233280"/>
            <a:r>
              <a:rPr lang="en-US" sz="1400" dirty="0"/>
              <a:t>Data Incomplete </a:t>
            </a:r>
            <a:r>
              <a:rPr lang="en-US" sz="1100" dirty="0"/>
              <a:t>(message only appears in Channel Status and on chromatogram plot)</a:t>
            </a:r>
          </a:p>
          <a:p>
            <a:pPr marL="233280" lvl="0" indent="-233280">
              <a:lnSpc>
                <a:spcPct val="110000"/>
              </a:lnSpc>
            </a:pPr>
            <a:endParaRPr lang="en-US" sz="1400" dirty="0"/>
          </a:p>
          <a:p>
            <a:pPr marL="233280" lvl="1" indent="-233280">
              <a:buFont typeface="Wingdings 2" pitchFamily="18" charset="2"/>
              <a:buChar char="¡"/>
            </a:pPr>
            <a:r>
              <a:rPr lang="en-US" sz="1400" dirty="0"/>
              <a:t>Instead of Data Missing which is seen in versions prior to SR3, new discrete messages are shown on the chromatogram plot in Review and in Reports:</a:t>
            </a:r>
            <a:endParaRPr lang="en-US" sz="1400" dirty="0">
              <a:solidFill>
                <a:srgbClr val="FF0000"/>
              </a:solidFill>
            </a:endParaRPr>
          </a:p>
          <a:p>
            <a:pPr marL="457200" lvl="1" indent="-223560">
              <a:lnSpc>
                <a:spcPct val="110000"/>
              </a:lnSpc>
            </a:pPr>
            <a:r>
              <a:rPr lang="en-US" sz="1200" dirty="0"/>
              <a:t>Data File Not Found</a:t>
            </a:r>
          </a:p>
          <a:p>
            <a:pPr marL="457200" lvl="1" indent="-223560">
              <a:lnSpc>
                <a:spcPct val="110000"/>
              </a:lnSpc>
            </a:pPr>
            <a:r>
              <a:rPr lang="en-US" sz="1200" dirty="0"/>
              <a:t>Project Directory Not Found</a:t>
            </a:r>
          </a:p>
          <a:p>
            <a:pPr marL="457200" lvl="1" indent="-223560">
              <a:lnSpc>
                <a:spcPct val="110000"/>
              </a:lnSpc>
            </a:pPr>
            <a:r>
              <a:rPr lang="en-US" sz="1200" dirty="0"/>
              <a:t>Problem Reading Data File</a:t>
            </a:r>
          </a:p>
          <a:p>
            <a:pPr marL="233280" lvl="0" indent="-233280">
              <a:lnSpc>
                <a:spcPct val="110000"/>
              </a:lnSpc>
            </a:pPr>
            <a:endParaRPr lang="en-US" sz="1400" dirty="0"/>
          </a:p>
          <a:p>
            <a:pPr marL="233280" lvl="0" indent="-233280">
              <a:lnSpc>
                <a:spcPct val="110000"/>
              </a:lnSpc>
            </a:pPr>
            <a:r>
              <a:rPr lang="en-US" sz="1200" dirty="0"/>
              <a:t>Message on the plot is in addition to Injection and Channel Status because something happened to the data after acquisition completed </a:t>
            </a:r>
          </a:p>
          <a:p>
            <a:pPr marL="233280" lvl="0" indent="-233280">
              <a:lnSpc>
                <a:spcPct val="110000"/>
              </a:lnSpc>
            </a:pPr>
            <a:r>
              <a:rPr lang="en-US" sz="1200" dirty="0"/>
              <a:t>Results will have new processing codes in addition to I01 processing code</a:t>
            </a:r>
          </a:p>
        </p:txBody>
      </p:sp>
      <p:sp>
        <p:nvSpPr>
          <p:cNvPr id="3" name="Title 2">
            <a:extLst>
              <a:ext uri="{FF2B5EF4-FFF2-40B4-BE49-F238E27FC236}">
                <a16:creationId xmlns:a16="http://schemas.microsoft.com/office/drawing/2014/main" id="{3B97AD31-9C77-480C-854B-0D29BEF2205C}"/>
              </a:ext>
            </a:extLst>
          </p:cNvPr>
          <p:cNvSpPr>
            <a:spLocks noGrp="1"/>
          </p:cNvSpPr>
          <p:nvPr>
            <p:ph type="title"/>
          </p:nvPr>
        </p:nvSpPr>
        <p:spPr>
          <a:xfrm>
            <a:off x="139335" y="139066"/>
            <a:ext cx="6629399" cy="754379"/>
          </a:xfrm>
        </p:spPr>
        <p:txBody>
          <a:bodyPr lIns="91439" tIns="45718" rIns="91439" bIns="45718"/>
          <a:lstStyle/>
          <a:p>
            <a:pPr lvl="0">
              <a:lnSpc>
                <a:spcPct val="100000"/>
              </a:lnSpc>
            </a:pPr>
            <a:r>
              <a:rPr lang="en-US" dirty="0"/>
              <a:t>Clarity of Messages on Plot in Review</a:t>
            </a:r>
            <a:endParaRPr lang="en-US" dirty="0">
              <a:highlight>
                <a:srgbClr val="FFFF00"/>
              </a:highlight>
            </a:endParaRPr>
          </a:p>
        </p:txBody>
      </p:sp>
    </p:spTree>
    <p:extLst>
      <p:ext uri="{BB962C8B-B14F-4D97-AF65-F5344CB8AC3E}">
        <p14:creationId xmlns:p14="http://schemas.microsoft.com/office/powerpoint/2010/main" val="9000406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F5B98F-A7B0-4EFF-8788-D3C20A5FD8DB}"/>
              </a:ext>
            </a:extLst>
          </p:cNvPr>
          <p:cNvSpPr>
            <a:spLocks noGrp="1"/>
          </p:cNvSpPr>
          <p:nvPr>
            <p:ph idx="1"/>
          </p:nvPr>
        </p:nvSpPr>
        <p:spPr/>
        <p:txBody>
          <a:bodyPr/>
          <a:lstStyle/>
          <a:p>
            <a:pPr marL="233280" lvl="0" indent="-233280"/>
            <a:r>
              <a:rPr lang="en-US" sz="1600" dirty="0"/>
              <a:t>See entire picture when you assess:</a:t>
            </a:r>
          </a:p>
          <a:p>
            <a:pPr marL="0" lvl="0" indent="0">
              <a:buNone/>
            </a:pPr>
            <a:r>
              <a:rPr lang="en-US" sz="1600" dirty="0"/>
              <a:t>                     Injection Status + Channel Status + Processing Codes</a:t>
            </a:r>
          </a:p>
          <a:p>
            <a:r>
              <a:rPr lang="en-US" sz="1600" dirty="0"/>
              <a:t>When data with a Channel Status of Data Incomplete is background processed, a result is created, however no result data is present because the file is not readable by Empower.</a:t>
            </a:r>
          </a:p>
          <a:p>
            <a:pPr lvl="1"/>
            <a:r>
              <a:rPr lang="en-US" sz="1400" dirty="0"/>
              <a:t>A result is listed in project window, but the result is ‘empty’</a:t>
            </a:r>
          </a:p>
          <a:p>
            <a:pPr lvl="1"/>
            <a:r>
              <a:rPr lang="en-US" sz="1400" dirty="0"/>
              <a:t>The result contains an I01 processing code, indicating: </a:t>
            </a:r>
            <a:r>
              <a:rPr lang="en-US" sz="900" i="1" dirty="0"/>
              <a:t>Problem reading chromatogram, cannot detect peaks. This code is further explained by one of the I42 - I70 codes that detail the issue.</a:t>
            </a:r>
          </a:p>
          <a:p>
            <a:pPr lvl="1"/>
            <a:r>
              <a:rPr lang="en-US" sz="1400" dirty="0"/>
              <a:t>In Review and else where, no chromatogram appears</a:t>
            </a:r>
          </a:p>
          <a:p>
            <a:pPr lvl="1"/>
            <a:r>
              <a:rPr lang="en-US" sz="1400" dirty="0"/>
              <a:t>In Review and else where, the chromatogram plot indicates ‘Data Incomplete’</a:t>
            </a:r>
          </a:p>
        </p:txBody>
      </p:sp>
      <p:sp>
        <p:nvSpPr>
          <p:cNvPr id="3" name="Title 2">
            <a:extLst>
              <a:ext uri="{FF2B5EF4-FFF2-40B4-BE49-F238E27FC236}">
                <a16:creationId xmlns:a16="http://schemas.microsoft.com/office/drawing/2014/main" id="{9F0C0FB6-4810-423F-AD84-552C12461990}"/>
              </a:ext>
            </a:extLst>
          </p:cNvPr>
          <p:cNvSpPr>
            <a:spLocks noGrp="1"/>
          </p:cNvSpPr>
          <p:nvPr>
            <p:ph type="title"/>
          </p:nvPr>
        </p:nvSpPr>
        <p:spPr/>
        <p:txBody>
          <a:bodyPr/>
          <a:lstStyle/>
          <a:p>
            <a:r>
              <a:rPr lang="en-US" dirty="0"/>
              <a:t>Provides Troubleshooting</a:t>
            </a:r>
          </a:p>
        </p:txBody>
      </p:sp>
    </p:spTree>
    <p:extLst>
      <p:ext uri="{BB962C8B-B14F-4D97-AF65-F5344CB8AC3E}">
        <p14:creationId xmlns:p14="http://schemas.microsoft.com/office/powerpoint/2010/main" val="289856361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65177A-4663-4D01-B158-E3849283F755}"/>
              </a:ext>
            </a:extLst>
          </p:cNvPr>
          <p:cNvSpPr>
            <a:spLocks noGrp="1"/>
          </p:cNvSpPr>
          <p:nvPr>
            <p:ph idx="1"/>
          </p:nvPr>
        </p:nvSpPr>
        <p:spPr/>
        <p:txBody>
          <a:bodyPr/>
          <a:lstStyle/>
          <a:p>
            <a:r>
              <a:rPr lang="en-US" sz="1600" dirty="0"/>
              <a:t>Is not a new error condition in SR3.  Data Incomplete was added in Empower 2.</a:t>
            </a:r>
          </a:p>
          <a:p>
            <a:r>
              <a:rPr lang="en-US" sz="1600" dirty="0"/>
              <a:t>Does not occur due to buffering</a:t>
            </a:r>
          </a:p>
          <a:p>
            <a:r>
              <a:rPr lang="en-US" sz="1600" dirty="0"/>
              <a:t>Does not occur due to user abort</a:t>
            </a:r>
          </a:p>
          <a:p>
            <a:r>
              <a:rPr lang="en-US" sz="1600" dirty="0"/>
              <a:t>Does not occur due to instrument failure</a:t>
            </a:r>
          </a:p>
          <a:p>
            <a:r>
              <a:rPr lang="en-US" sz="1600" dirty="0"/>
              <a:t>Empower does not count data points nor does it confirm a correct run time or expected data points. Some instrument drivers may count data points in order to determine when to stop acquisition but this information is not provided to Empower and is not used by Empower in any manner.</a:t>
            </a:r>
          </a:p>
          <a:p>
            <a:endParaRPr lang="en-US" dirty="0"/>
          </a:p>
        </p:txBody>
      </p:sp>
      <p:sp>
        <p:nvSpPr>
          <p:cNvPr id="3" name="Title 2">
            <a:extLst>
              <a:ext uri="{FF2B5EF4-FFF2-40B4-BE49-F238E27FC236}">
                <a16:creationId xmlns:a16="http://schemas.microsoft.com/office/drawing/2014/main" id="{186F44C8-22C4-4D4A-9FBB-824C4B301828}"/>
              </a:ext>
            </a:extLst>
          </p:cNvPr>
          <p:cNvSpPr>
            <a:spLocks noGrp="1"/>
          </p:cNvSpPr>
          <p:nvPr>
            <p:ph type="title"/>
          </p:nvPr>
        </p:nvSpPr>
        <p:spPr/>
        <p:txBody>
          <a:bodyPr/>
          <a:lstStyle/>
          <a:p>
            <a:r>
              <a:rPr lang="en-US" dirty="0"/>
              <a:t>Data Incomplete – What it is not</a:t>
            </a:r>
          </a:p>
        </p:txBody>
      </p:sp>
    </p:spTree>
    <p:extLst>
      <p:ext uri="{BB962C8B-B14F-4D97-AF65-F5344CB8AC3E}">
        <p14:creationId xmlns:p14="http://schemas.microsoft.com/office/powerpoint/2010/main" val="425942362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A6AFF3A-22AB-4C20-8A6F-02CA4BFCE024}"/>
              </a:ext>
            </a:extLst>
          </p:cNvPr>
          <p:cNvGraphicFramePr>
            <a:graphicFrameLocks noGrp="1"/>
          </p:cNvGraphicFramePr>
          <p:nvPr>
            <p:ph idx="1"/>
            <p:extLst>
              <p:ext uri="{D42A27DB-BD31-4B8C-83A1-F6EECF244321}">
                <p14:modId xmlns:p14="http://schemas.microsoft.com/office/powerpoint/2010/main" val="2602956839"/>
              </p:ext>
            </p:extLst>
          </p:nvPr>
        </p:nvGraphicFramePr>
        <p:xfrm>
          <a:off x="685800" y="3725406"/>
          <a:ext cx="7250038" cy="1279027"/>
        </p:xfrm>
        <a:graphic>
          <a:graphicData uri="http://schemas.openxmlformats.org/drawingml/2006/table">
            <a:tbl>
              <a:tblPr>
                <a:tableStyleId>{5C22544A-7EE6-4342-B048-85BDC9FD1C3A}</a:tableStyleId>
              </a:tblPr>
              <a:tblGrid>
                <a:gridCol w="1257920">
                  <a:extLst>
                    <a:ext uri="{9D8B030D-6E8A-4147-A177-3AD203B41FA5}">
                      <a16:colId xmlns:a16="http://schemas.microsoft.com/office/drawing/2014/main" val="1918644786"/>
                    </a:ext>
                  </a:extLst>
                </a:gridCol>
                <a:gridCol w="1257920">
                  <a:extLst>
                    <a:ext uri="{9D8B030D-6E8A-4147-A177-3AD203B41FA5}">
                      <a16:colId xmlns:a16="http://schemas.microsoft.com/office/drawing/2014/main" val="2094380550"/>
                    </a:ext>
                  </a:extLst>
                </a:gridCol>
                <a:gridCol w="4734198">
                  <a:extLst>
                    <a:ext uri="{9D8B030D-6E8A-4147-A177-3AD203B41FA5}">
                      <a16:colId xmlns:a16="http://schemas.microsoft.com/office/drawing/2014/main" val="4091948408"/>
                    </a:ext>
                  </a:extLst>
                </a:gridCol>
              </a:tblGrid>
              <a:tr h="143062">
                <a:tc>
                  <a:txBody>
                    <a:bodyPr/>
                    <a:lstStyle/>
                    <a:p>
                      <a:pPr algn="l" fontAlgn="t"/>
                      <a:r>
                        <a:rPr lang="en-US" sz="800" b="1" i="0" u="none" strike="noStrike" dirty="0">
                          <a:solidFill>
                            <a:srgbClr val="000000"/>
                          </a:solidFill>
                          <a:effectLst/>
                          <a:latin typeface="Calibri" panose="020F0502020204030204" pitchFamily="34" charset="0"/>
                        </a:rPr>
                        <a:t>Injection Status</a:t>
                      </a:r>
                    </a:p>
                  </a:txBody>
                  <a:tcPr marL="5207" marR="5207" marT="5207" marB="0"/>
                </a:tc>
                <a:tc>
                  <a:txBody>
                    <a:bodyPr/>
                    <a:lstStyle/>
                    <a:p>
                      <a:pPr algn="l" rtl="0" fontAlgn="t"/>
                      <a:r>
                        <a:rPr lang="en-US" sz="800" b="1" i="0" u="none" strike="noStrike" dirty="0">
                          <a:solidFill>
                            <a:srgbClr val="000000"/>
                          </a:solidFill>
                          <a:effectLst/>
                          <a:latin typeface="Calibri" panose="020F0502020204030204" pitchFamily="34" charset="0"/>
                        </a:rPr>
                        <a:t>Channel Status</a:t>
                      </a:r>
                    </a:p>
                  </a:txBody>
                  <a:tcPr marL="5207" marR="5207" marT="5207" marB="0"/>
                </a:tc>
                <a:tc>
                  <a:txBody>
                    <a:bodyPr/>
                    <a:lstStyle/>
                    <a:p>
                      <a:pPr algn="l" fontAlgn="t"/>
                      <a:r>
                        <a:rPr lang="en-US" sz="800" b="1" i="0" u="none" strike="noStrike" dirty="0">
                          <a:solidFill>
                            <a:srgbClr val="000000"/>
                          </a:solidFill>
                          <a:effectLst/>
                          <a:latin typeface="Calibri" panose="020F0502020204030204" pitchFamily="34" charset="0"/>
                        </a:rPr>
                        <a:t>Description</a:t>
                      </a:r>
                    </a:p>
                  </a:txBody>
                  <a:tcPr marL="5207" marR="5207" marT="5207" marB="0"/>
                </a:tc>
                <a:extLst>
                  <a:ext uri="{0D108BD9-81ED-4DB2-BD59-A6C34878D82A}">
                    <a16:rowId xmlns:a16="http://schemas.microsoft.com/office/drawing/2014/main" val="2511426923"/>
                  </a:ext>
                </a:extLst>
              </a:tr>
              <a:tr h="329929">
                <a:tc>
                  <a:txBody>
                    <a:bodyPr/>
                    <a:lstStyle/>
                    <a:p>
                      <a:pPr algn="l" fontAlgn="t"/>
                      <a:r>
                        <a:rPr lang="en-US" sz="800" u="none" strike="noStrike" dirty="0">
                          <a:effectLst/>
                        </a:rPr>
                        <a:t>Incomplete</a:t>
                      </a:r>
                      <a:endParaRPr lang="en-US" sz="800" b="0" i="0" u="none" strike="noStrike" dirty="0">
                        <a:solidFill>
                          <a:srgbClr val="000000"/>
                        </a:solidFill>
                        <a:effectLst/>
                        <a:latin typeface="Calibri" panose="020F0502020204030204" pitchFamily="34" charset="0"/>
                      </a:endParaRPr>
                    </a:p>
                  </a:txBody>
                  <a:tcPr marL="5207" marR="5207" marT="5207" marB="0"/>
                </a:tc>
                <a:tc>
                  <a:txBody>
                    <a:bodyPr/>
                    <a:lstStyle/>
                    <a:p>
                      <a:pPr algn="l" rtl="0" fontAlgn="t"/>
                      <a:r>
                        <a:rPr lang="en-US" sz="800" u="none" strike="noStrike">
                          <a:effectLst/>
                        </a:rPr>
                        <a:t>Data Incomplete</a:t>
                      </a:r>
                      <a:endParaRPr lang="en-US" sz="800" b="0" i="0" u="none" strike="noStrike">
                        <a:solidFill>
                          <a:srgbClr val="000000"/>
                        </a:solidFill>
                        <a:effectLst/>
                        <a:latin typeface="Calibri" panose="020F0502020204030204" pitchFamily="34" charset="0"/>
                      </a:endParaRPr>
                    </a:p>
                  </a:txBody>
                  <a:tcPr marL="5207" marR="5207" marT="5207" marB="0"/>
                </a:tc>
                <a:tc>
                  <a:txBody>
                    <a:bodyPr/>
                    <a:lstStyle/>
                    <a:p>
                      <a:pPr algn="l" fontAlgn="t"/>
                      <a:r>
                        <a:rPr lang="en-US" sz="800" u="none" strike="noStrike" dirty="0">
                          <a:effectLst/>
                        </a:rPr>
                        <a:t>Acquisition didn't complete successfully.  Possible lack of </a:t>
                      </a:r>
                      <a:r>
                        <a:rPr lang="en-US" sz="800" u="none" strike="noStrike" dirty="0" err="1">
                          <a:effectLst/>
                        </a:rPr>
                        <a:t>fileshare</a:t>
                      </a:r>
                      <a:r>
                        <a:rPr lang="en-US" sz="800" u="none" strike="noStrike" dirty="0">
                          <a:effectLst/>
                        </a:rPr>
                        <a:t> or database connectivity when the statuses and/or .</a:t>
                      </a:r>
                      <a:r>
                        <a:rPr lang="en-US" sz="800" u="none" strike="noStrike" dirty="0" err="1">
                          <a:effectLst/>
                        </a:rPr>
                        <a:t>dat</a:t>
                      </a:r>
                      <a:r>
                        <a:rPr lang="en-US" sz="800" u="none" strike="noStrike" dirty="0">
                          <a:effectLst/>
                        </a:rPr>
                        <a:t> file were being updated.</a:t>
                      </a:r>
                      <a:endParaRPr lang="en-US" sz="800" b="0" i="0" u="none" strike="noStrike" dirty="0">
                        <a:solidFill>
                          <a:srgbClr val="000000"/>
                        </a:solidFill>
                        <a:effectLst/>
                        <a:latin typeface="Calibri" panose="020F0502020204030204" pitchFamily="34" charset="0"/>
                      </a:endParaRPr>
                    </a:p>
                  </a:txBody>
                  <a:tcPr marL="5207" marR="5207" marT="5207" marB="0"/>
                </a:tc>
                <a:extLst>
                  <a:ext uri="{0D108BD9-81ED-4DB2-BD59-A6C34878D82A}">
                    <a16:rowId xmlns:a16="http://schemas.microsoft.com/office/drawing/2014/main" val="2066988036"/>
                  </a:ext>
                </a:extLst>
              </a:tr>
              <a:tr h="806036">
                <a:tc>
                  <a:txBody>
                    <a:bodyPr/>
                    <a:lstStyle/>
                    <a:p>
                      <a:pPr algn="l" fontAlgn="t"/>
                      <a:r>
                        <a:rPr lang="en-US" sz="800" u="none" strike="noStrike" dirty="0">
                          <a:effectLst/>
                        </a:rPr>
                        <a:t>Complete</a:t>
                      </a:r>
                      <a:endParaRPr lang="en-US" sz="800" b="0" i="0" u="none" strike="noStrike" dirty="0">
                        <a:solidFill>
                          <a:srgbClr val="000000"/>
                        </a:solidFill>
                        <a:effectLst/>
                        <a:latin typeface="Calibri" panose="020F0502020204030204" pitchFamily="34" charset="0"/>
                      </a:endParaRPr>
                    </a:p>
                  </a:txBody>
                  <a:tcPr marL="5207" marR="5207" marT="5207" marB="0"/>
                </a:tc>
                <a:tc>
                  <a:txBody>
                    <a:bodyPr/>
                    <a:lstStyle/>
                    <a:p>
                      <a:pPr algn="l" rtl="0" fontAlgn="t"/>
                      <a:r>
                        <a:rPr lang="en-US" sz="800" u="none" strike="noStrike">
                          <a:effectLst/>
                        </a:rPr>
                        <a:t>Data Incomplete</a:t>
                      </a:r>
                      <a:endParaRPr lang="en-US" sz="800" b="0" i="0" u="none" strike="noStrike">
                        <a:solidFill>
                          <a:srgbClr val="000000"/>
                        </a:solidFill>
                        <a:effectLst/>
                        <a:latin typeface="Calibri" panose="020F0502020204030204" pitchFamily="34" charset="0"/>
                      </a:endParaRPr>
                    </a:p>
                  </a:txBody>
                  <a:tcPr marL="5207" marR="5207" marT="5207" marB="0"/>
                </a:tc>
                <a:tc>
                  <a:txBody>
                    <a:bodyPr/>
                    <a:lstStyle/>
                    <a:p>
                      <a:pPr algn="l" fontAlgn="t"/>
                      <a:r>
                        <a:rPr lang="en-US" sz="800" u="none" strike="noStrike" dirty="0">
                          <a:effectLst/>
                        </a:rPr>
                        <a:t>Since the Injection Status is Complete, we know that acquisition finished but the data file was not finished properly. The Data Incomplete Channel Status is present with a Complete Injection status when there was a problem at the end of acquisition closing the data file or a problem updating the Channel Status.  This could be due to lack of </a:t>
                      </a:r>
                      <a:r>
                        <a:rPr lang="en-US" sz="800" u="none" strike="noStrike" dirty="0" err="1">
                          <a:effectLst/>
                        </a:rPr>
                        <a:t>fileshare</a:t>
                      </a:r>
                      <a:r>
                        <a:rPr lang="en-US" sz="800" u="none" strike="noStrike" dirty="0">
                          <a:effectLst/>
                        </a:rPr>
                        <a:t> or database connectivity.  If buffering did not subsequently occur, the connectivity issue was momentary. Network monitoring may be helpful for troubleshooting purposes.</a:t>
                      </a:r>
                      <a:endParaRPr lang="en-US" sz="800" b="0" i="0" u="none" strike="noStrike" dirty="0">
                        <a:solidFill>
                          <a:srgbClr val="000000"/>
                        </a:solidFill>
                        <a:effectLst/>
                        <a:latin typeface="Calibri" panose="020F0502020204030204" pitchFamily="34" charset="0"/>
                      </a:endParaRPr>
                    </a:p>
                  </a:txBody>
                  <a:tcPr marL="5207" marR="5207" marT="5207" marB="0"/>
                </a:tc>
                <a:extLst>
                  <a:ext uri="{0D108BD9-81ED-4DB2-BD59-A6C34878D82A}">
                    <a16:rowId xmlns:a16="http://schemas.microsoft.com/office/drawing/2014/main" val="171435449"/>
                  </a:ext>
                </a:extLst>
              </a:tr>
            </a:tbl>
          </a:graphicData>
        </a:graphic>
      </p:graphicFrame>
      <p:sp>
        <p:nvSpPr>
          <p:cNvPr id="3" name="Title 2">
            <a:extLst>
              <a:ext uri="{FF2B5EF4-FFF2-40B4-BE49-F238E27FC236}">
                <a16:creationId xmlns:a16="http://schemas.microsoft.com/office/drawing/2014/main" id="{A74A6452-6544-4DA4-8AD4-EEADC2AF1ECB}"/>
              </a:ext>
            </a:extLst>
          </p:cNvPr>
          <p:cNvSpPr>
            <a:spLocks noGrp="1"/>
          </p:cNvSpPr>
          <p:nvPr>
            <p:ph type="title"/>
          </p:nvPr>
        </p:nvSpPr>
        <p:spPr>
          <a:xfrm>
            <a:off x="139336" y="139067"/>
            <a:ext cx="6629400" cy="680083"/>
          </a:xfrm>
        </p:spPr>
        <p:txBody>
          <a:bodyPr/>
          <a:lstStyle/>
          <a:p>
            <a:r>
              <a:rPr lang="en-US" dirty="0"/>
              <a:t>Data Incomplete – What it is</a:t>
            </a:r>
          </a:p>
        </p:txBody>
      </p:sp>
      <p:sp>
        <p:nvSpPr>
          <p:cNvPr id="5" name="Rectangle 4">
            <a:extLst>
              <a:ext uri="{FF2B5EF4-FFF2-40B4-BE49-F238E27FC236}">
                <a16:creationId xmlns:a16="http://schemas.microsoft.com/office/drawing/2014/main" id="{550E3480-5D89-4FB0-B46F-3FBEAD12EB4D}"/>
              </a:ext>
            </a:extLst>
          </p:cNvPr>
          <p:cNvSpPr/>
          <p:nvPr/>
        </p:nvSpPr>
        <p:spPr>
          <a:xfrm>
            <a:off x="304800" y="1047750"/>
            <a:ext cx="7543800" cy="2677656"/>
          </a:xfrm>
          <a:prstGeom prst="rect">
            <a:avLst/>
          </a:prstGeom>
        </p:spPr>
        <p:txBody>
          <a:bodyPr wrap="square">
            <a:spAutoFit/>
          </a:bodyPr>
          <a:lstStyle/>
          <a:p>
            <a:r>
              <a:rPr lang="en-US" sz="1050" dirty="0">
                <a:latin typeface="+mj-lt"/>
              </a:rPr>
              <a:t>A channel status of Data Incomplete occurs when a problem occurred preventing the data file from being completed or the Channel Status from being updated. This can occur even when acquisition has gone to completion, but the final update to either the data file (.</a:t>
            </a:r>
            <a:r>
              <a:rPr lang="en-US" sz="1050" dirty="0" err="1">
                <a:latin typeface="+mj-lt"/>
              </a:rPr>
              <a:t>dat</a:t>
            </a:r>
            <a:r>
              <a:rPr lang="en-US" sz="1050" dirty="0">
                <a:latin typeface="+mj-lt"/>
              </a:rPr>
              <a:t> file) which includes closing the file and doing a checksum or to the </a:t>
            </a:r>
            <a:r>
              <a:rPr lang="en-US" sz="1050" dirty="0"/>
              <a:t>Channel Status </a:t>
            </a:r>
            <a:r>
              <a:rPr lang="en-US" sz="1050" dirty="0">
                <a:latin typeface="+mj-lt"/>
              </a:rPr>
              <a:t>cannot be completed ; </a:t>
            </a:r>
            <a:r>
              <a:rPr lang="en-US" sz="1050" dirty="0" err="1">
                <a:latin typeface="+mj-lt"/>
              </a:rPr>
              <a:t>ie</a:t>
            </a:r>
            <a:r>
              <a:rPr lang="en-US" sz="1050" dirty="0">
                <a:latin typeface="+mj-lt"/>
              </a:rPr>
              <a:t>. if there is no communication b/w the file server or database and LAC/E. This could be a momentary connectivity issue which prevented the .DAT file or database from being updated correctly.</a:t>
            </a:r>
          </a:p>
          <a:p>
            <a:pPr marL="742950" lvl="1" indent="-285750">
              <a:buFont typeface="Arial" panose="020B0604020202020204" pitchFamily="34" charset="0"/>
              <a:buChar char="•"/>
            </a:pPr>
            <a:r>
              <a:rPr lang="en-US" sz="1050" dirty="0">
                <a:latin typeface="+mj-lt"/>
                <a:sym typeface="Wingdings" panose="05000000000000000000" pitchFamily="2" charset="2"/>
              </a:rPr>
              <a:t>Empower does not report a specific error indicating this lack of communication</a:t>
            </a:r>
          </a:p>
          <a:p>
            <a:pPr lvl="1"/>
            <a:endParaRPr lang="en-US" sz="1050" dirty="0">
              <a:latin typeface="+mj-lt"/>
            </a:endParaRPr>
          </a:p>
          <a:p>
            <a:r>
              <a:rPr lang="en-US" sz="1050" dirty="0">
                <a:latin typeface="+mj-lt"/>
              </a:rPr>
              <a:t>When fully acquired data is stuck in the Data Being Acquired channel status because something happened at the end of acquisition causing the Being Acquired status not to update, the status will transition to Data Incomplete </a:t>
            </a:r>
            <a:r>
              <a:rPr lang="en-US" sz="900" dirty="0">
                <a:latin typeface="+mj-lt"/>
              </a:rPr>
              <a:t>(if &lt; 2 data points (or spectra if 3D data) are present) </a:t>
            </a:r>
            <a:r>
              <a:rPr lang="en-US" sz="1050" dirty="0">
                <a:latin typeface="+mj-lt"/>
              </a:rPr>
              <a:t>or Data Incomplete when the file is ‘read’ (when it is processed or brought into Review).  </a:t>
            </a:r>
          </a:p>
          <a:p>
            <a:pPr marL="628650" lvl="1" indent="-171450">
              <a:buFont typeface="Arial" panose="020B0604020202020204" pitchFamily="34" charset="0"/>
              <a:buChar char="•"/>
            </a:pPr>
            <a:r>
              <a:rPr lang="en-US" sz="1050" dirty="0">
                <a:latin typeface="+mj-lt"/>
              </a:rPr>
              <a:t>The Channel Status of Data Being Acquired is the only status that will automatically update after acquisition is complete. (Data Incomplete will also update when a user 'Verifies a channel as complete') or No Data Acquired when the channel is read.</a:t>
            </a:r>
          </a:p>
          <a:p>
            <a:pPr marL="742950" lvl="1" indent="-285750">
              <a:buFont typeface="Arial" panose="020B0604020202020204" pitchFamily="34" charset="0"/>
              <a:buChar char="•"/>
            </a:pPr>
            <a:r>
              <a:rPr lang="en-US" sz="1050" dirty="0">
                <a:latin typeface="+mj-lt"/>
              </a:rPr>
              <a:t>Troubleshooting for this condition:  Do not acquire in Run and Report or Run and Process Mode.  When acquisition is complete, check to see if some channels are still in a Channel Status of Data Being Acquired.  If so, back up this data and provide to Waters before ‘reading’ this data, i.e. processing or bringing it into Review. </a:t>
            </a:r>
          </a:p>
        </p:txBody>
      </p:sp>
    </p:spTree>
    <p:extLst>
      <p:ext uri="{BB962C8B-B14F-4D97-AF65-F5344CB8AC3E}">
        <p14:creationId xmlns:p14="http://schemas.microsoft.com/office/powerpoint/2010/main" val="1662837592"/>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0EAFF1-7909-4797-B2C6-C402FF8C7EE5}"/>
              </a:ext>
            </a:extLst>
          </p:cNvPr>
          <p:cNvSpPr>
            <a:spLocks noGrp="1"/>
          </p:cNvSpPr>
          <p:nvPr>
            <p:ph idx="1"/>
          </p:nvPr>
        </p:nvSpPr>
        <p:spPr/>
        <p:txBody>
          <a:bodyPr>
            <a:normAutofit/>
          </a:bodyPr>
          <a:lstStyle/>
          <a:p>
            <a:r>
              <a:rPr lang="en-US" sz="1600" dirty="0"/>
              <a:t>Verifying data as complete can be done by a user with the Verify Incomplete Data in Raw Data Files privilege.</a:t>
            </a:r>
          </a:p>
          <a:p>
            <a:r>
              <a:rPr lang="en-US" sz="1600" dirty="0"/>
              <a:t>The intent is to allow a privileged user to assess a Data Incomplete situation and subsequently allow the data to be useable within Empower.</a:t>
            </a:r>
          </a:p>
          <a:p>
            <a:pPr lvl="1"/>
            <a:r>
              <a:rPr lang="en-US" sz="1400" dirty="0"/>
              <a:t>This privilege allows a user to view the chromatogram and determine whether or not they want to verify it as complete.  The verify action is audit trailed.</a:t>
            </a:r>
          </a:p>
          <a:p>
            <a:pPr lvl="1"/>
            <a:r>
              <a:rPr lang="en-US" sz="1400" dirty="0"/>
              <a:t>Data that is incomplete is not readable even by Empower until it has been verified as complete.  If such data is processed an ‘empty’ result with an Io1 processing code is created.</a:t>
            </a:r>
          </a:p>
          <a:p>
            <a:pPr lvl="1"/>
            <a:r>
              <a:rPr lang="en-US" sz="1400" dirty="0"/>
              <a:t>The Empower software does not determine whether or not the data is complete during this verification process.</a:t>
            </a:r>
          </a:p>
          <a:p>
            <a:pPr lvl="1"/>
            <a:r>
              <a:rPr lang="en-US" sz="1400" dirty="0"/>
              <a:t>Once we have an outcome from this investigation, we can post information on our website for customers to reference and use as justification for their investigations of this issue and if they choose to ‘Verify as Complete’ the data.</a:t>
            </a:r>
          </a:p>
          <a:p>
            <a:pPr lvl="1"/>
            <a:endParaRPr lang="en-US" dirty="0"/>
          </a:p>
          <a:p>
            <a:pPr lvl="1"/>
            <a:endParaRPr lang="en-US" dirty="0"/>
          </a:p>
          <a:p>
            <a:endParaRPr lang="en-US" dirty="0"/>
          </a:p>
        </p:txBody>
      </p:sp>
      <p:sp>
        <p:nvSpPr>
          <p:cNvPr id="3" name="Title 2">
            <a:extLst>
              <a:ext uri="{FF2B5EF4-FFF2-40B4-BE49-F238E27FC236}">
                <a16:creationId xmlns:a16="http://schemas.microsoft.com/office/drawing/2014/main" id="{400E0265-264A-43CD-8AB0-CA173993B1A3}"/>
              </a:ext>
            </a:extLst>
          </p:cNvPr>
          <p:cNvSpPr>
            <a:spLocks noGrp="1"/>
          </p:cNvSpPr>
          <p:nvPr>
            <p:ph type="title"/>
          </p:nvPr>
        </p:nvSpPr>
        <p:spPr/>
        <p:txBody>
          <a:bodyPr/>
          <a:lstStyle/>
          <a:p>
            <a:r>
              <a:rPr lang="en-US" dirty="0"/>
              <a:t>Verifying Data as Complete</a:t>
            </a:r>
          </a:p>
        </p:txBody>
      </p:sp>
    </p:spTree>
    <p:extLst>
      <p:ext uri="{BB962C8B-B14F-4D97-AF65-F5344CB8AC3E}">
        <p14:creationId xmlns:p14="http://schemas.microsoft.com/office/powerpoint/2010/main" val="3076387107"/>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1753&quot;&gt;&lt;property id=&quot;20148&quot; value=&quot;5&quot;/&gt;&lt;property id=&quot;20300&quot; value=&quot;Slide 2&quot;/&gt;&lt;property id=&quot;20307&quot; value=&quot;257&quot;/&gt;&lt;/object&gt;&lt;object type=&quot;3&quot; unique_id=&quot;11754&quot;&gt;&lt;property id=&quot;20148&quot; value=&quot;5&quot;/&gt;&lt;property id=&quot;20300&quot; value=&quot;Slide 3&quot;/&gt;&lt;property id=&quot;20307&quot; value=&quot;258&quot;/&gt;&lt;/object&gt;&lt;object type=&quot;3&quot; unique_id=&quot;11755&quot;&gt;&lt;property id=&quot;20148&quot; value=&quot;5&quot;/&gt;&lt;property id=&quot;20300&quot; value=&quot;Slide 4&quot;/&gt;&lt;property id=&quot;20307&quot; value=&quot;259&quot;/&gt;&lt;/object&gt;&lt;object type=&quot;3&quot; unique_id=&quot;11756&quot;&gt;&lt;property id=&quot;20148&quot; value=&quot;5&quot;/&gt;&lt;property id=&quot;20300&quot; value=&quot;Slide 5&quot;/&gt;&lt;property id=&quot;20307&quot; value=&quot;261&quot;/&gt;&lt;/object&gt;&lt;object type=&quot;3&quot; unique_id=&quot;11757&quot;&gt;&lt;property id=&quot;20148&quot; value=&quot;5&quot;/&gt;&lt;property id=&quot;20300&quot; value=&quot;Slide 6&quot;/&gt;&lt;property id=&quot;20307&quot; value=&quot;260&quot;/&gt;&lt;/object&gt;&lt;object type=&quot;3&quot; unique_id=&quot;11758&quot;&gt;&lt;property id=&quot;20148&quot; value=&quot;5&quot;/&gt;&lt;property id=&quot;20300&quot; value=&quot;Slide 7&quot;/&gt;&lt;property id=&quot;20307&quot; value=&quot;262&quot;/&gt;&lt;/object&gt;&lt;object type=&quot;3&quot; unique_id=&quot;11759&quot;&gt;&lt;property id=&quot;20148&quot; value=&quot;5&quot;/&gt;&lt;property id=&quot;20300&quot; value=&quot;Slide 8&quot;/&gt;&lt;property id=&quot;20307&quot; value=&quot;263&quot;/&gt;&lt;/object&gt;&lt;object type=&quot;3&quot; unique_id=&quot;11760&quot;&gt;&lt;property id=&quot;20148&quot; value=&quot;5&quot;/&gt;&lt;property id=&quot;20300&quot; value=&quot;Slide 9&quot;/&gt;&lt;property id=&quot;20307&quot; value=&quot;264&quot;/&gt;&lt;/object&gt;&lt;object type=&quot;3&quot; unique_id=&quot;11761&quot;&gt;&lt;property id=&quot;20148&quot; value=&quot;5&quot;/&gt;&lt;property id=&quot;20300&quot; value=&quot;Slide 10&quot;/&gt;&lt;property id=&quot;20307&quot; value=&quot;265&quot;/&gt;&lt;/object&gt;&lt;/object&gt;&lt;/object&gt;&lt;/database&gt;"/>
  <p:tag name="SECTOMILLISECCONVERTED" val="1"/>
</p:tagLst>
</file>

<file path=ppt/theme/theme1.xml><?xml version="1.0" encoding="utf-8"?>
<a:theme xmlns:a="http://schemas.openxmlformats.org/drawingml/2006/main" name="2019 Waters standard 16-9 (2)">
  <a:themeElements>
    <a:clrScheme name="Waters Brand Colors">
      <a:dk1>
        <a:srgbClr val="000000"/>
      </a:dk1>
      <a:lt1>
        <a:srgbClr val="FFFFFF"/>
      </a:lt1>
      <a:dk2>
        <a:srgbClr val="3377DD"/>
      </a:dk2>
      <a:lt2>
        <a:srgbClr val="888888"/>
      </a:lt2>
      <a:accent1>
        <a:srgbClr val="0077BB"/>
      </a:accent1>
      <a:accent2>
        <a:srgbClr val="EE7700"/>
      </a:accent2>
      <a:accent3>
        <a:srgbClr val="AAAA00"/>
      </a:accent3>
      <a:accent4>
        <a:srgbClr val="119988"/>
      </a:accent4>
      <a:accent5>
        <a:srgbClr val="993355"/>
      </a:accent5>
      <a:accent6>
        <a:srgbClr val="550088"/>
      </a:accent6>
      <a:hlink>
        <a:srgbClr val="006DAC"/>
      </a:hlink>
      <a:folHlink>
        <a:srgbClr val="4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74D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3374D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txDef>
      <a:spPr>
        <a:noFill/>
      </a:spPr>
      <a:bodyPr wrap="none" rtlCol="0">
        <a:spAutoFit/>
      </a:bodyPr>
      <a:lstStyle>
        <a:defPPr>
          <a:defRPr dirty="0">
            <a:latin typeface="Arial"/>
            <a:cs typeface="Arial"/>
          </a:defRPr>
        </a:defPPr>
      </a:lstStyle>
    </a:txDef>
  </a:objectDefaults>
  <a:extraClrSchemeLst>
    <a:extraClrScheme>
      <a:clrScheme name="Waters_PPT_template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s_PPT_template_whi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s_PPT_template_whit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s_PPT_template_white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s_PPT_template_white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s_PPT_template_white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s_PPT_template_white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s_PPT_template_white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s_PPT_template_whi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s_PPT_template_whi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s_PPT_template_white 11">
        <a:dk1>
          <a:srgbClr val="000000"/>
        </a:dk1>
        <a:lt1>
          <a:srgbClr val="FFFFFF"/>
        </a:lt1>
        <a:dk2>
          <a:srgbClr val="331E4C"/>
        </a:dk2>
        <a:lt2>
          <a:srgbClr val="808080"/>
        </a:lt2>
        <a:accent1>
          <a:srgbClr val="00628D"/>
        </a:accent1>
        <a:accent2>
          <a:srgbClr val="788000"/>
        </a:accent2>
        <a:accent3>
          <a:srgbClr val="FFFFFF"/>
        </a:accent3>
        <a:accent4>
          <a:srgbClr val="000000"/>
        </a:accent4>
        <a:accent5>
          <a:srgbClr val="AAB7C5"/>
        </a:accent5>
        <a:accent6>
          <a:srgbClr val="6C7300"/>
        </a:accent6>
        <a:hlink>
          <a:srgbClr val="3F1948"/>
        </a:hlink>
        <a:folHlink>
          <a:srgbClr val="A63F10"/>
        </a:folHlink>
      </a:clrScheme>
      <a:clrMap bg1="lt1" tx1="dk1" bg2="lt2" tx2="dk2" accent1="accent1" accent2="accent2" accent3="accent3" accent4="accent4" accent5="accent5" accent6="accent6" hlink="hlink" folHlink="folHlink"/>
    </a:extraClrScheme>
    <a:extraClrScheme>
      <a:clrScheme name="Waters_PPT_template_white 12">
        <a:dk1>
          <a:srgbClr val="000000"/>
        </a:dk1>
        <a:lt1>
          <a:srgbClr val="FFFFFF"/>
        </a:lt1>
        <a:dk2>
          <a:srgbClr val="331E4C"/>
        </a:dk2>
        <a:lt2>
          <a:srgbClr val="808080"/>
        </a:lt2>
        <a:accent1>
          <a:srgbClr val="90B4E6"/>
        </a:accent1>
        <a:accent2>
          <a:srgbClr val="A7B400"/>
        </a:accent2>
        <a:accent3>
          <a:srgbClr val="FFFFFF"/>
        </a:accent3>
        <a:accent4>
          <a:srgbClr val="000000"/>
        </a:accent4>
        <a:accent5>
          <a:srgbClr val="C6D6F0"/>
        </a:accent5>
        <a:accent6>
          <a:srgbClr val="97A300"/>
        </a:accent6>
        <a:hlink>
          <a:srgbClr val="956DC5"/>
        </a:hlink>
        <a:folHlink>
          <a:srgbClr val="F9A350"/>
        </a:folHlink>
      </a:clrScheme>
      <a:clrMap bg1="lt1" tx1="dk1" bg2="lt2" tx2="dk2" accent1="accent1" accent2="accent2" accent3="accent3" accent4="accent4" accent5="accent5" accent6="accent6" hlink="hlink" folHlink="folHlink"/>
    </a:extraClrScheme>
    <a:extraClrScheme>
      <a:clrScheme name="Waters White Logo Template 2008 1">
        <a:dk1>
          <a:srgbClr val="000000"/>
        </a:dk1>
        <a:lt1>
          <a:srgbClr val="FFFFFF"/>
        </a:lt1>
        <a:dk2>
          <a:srgbClr val="4BACC6"/>
        </a:dk2>
        <a:lt2>
          <a:srgbClr val="B2B2B2"/>
        </a:lt2>
        <a:accent1>
          <a:srgbClr val="4F81BD"/>
        </a:accent1>
        <a:accent2>
          <a:srgbClr val="C0504D"/>
        </a:accent2>
        <a:accent3>
          <a:srgbClr val="FFFFFF"/>
        </a:accent3>
        <a:accent4>
          <a:srgbClr val="000000"/>
        </a:accent4>
        <a:accent5>
          <a:srgbClr val="B2C1DB"/>
        </a:accent5>
        <a:accent6>
          <a:srgbClr val="AE4845"/>
        </a:accent6>
        <a:hlink>
          <a:srgbClr val="9BBB59"/>
        </a:hlink>
        <a:folHlink>
          <a:srgbClr val="8064A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3" id="{ECD1FF48-24E7-0746-8A60-21775EC96B76}" vid="{9FE2F04D-0B95-1848-A53E-186638B86656}"/>
    </a:ext>
  </a:extLst>
</a:theme>
</file>

<file path=ppt/theme/theme2.xml><?xml version="1.0" encoding="utf-8"?>
<a:theme xmlns:a="http://schemas.openxmlformats.org/drawingml/2006/main" name="2017 Waters Bra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3" id="{ECD1FF48-24E7-0746-8A60-21775EC96B76}" vid="{4018EDB0-81D2-8040-B47C-C58A49AACA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2019 Waters standard 16-9 (2)</Template>
  <TotalTime>7748</TotalTime>
  <Words>1594</Words>
  <Application>Microsoft Office PowerPoint</Application>
  <PresentationFormat>On-screen Show (16:9)</PresentationFormat>
  <Paragraphs>132</Paragraphs>
  <Slides>10</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MS PGothic</vt:lpstr>
      <vt:lpstr>Arial</vt:lpstr>
      <vt:lpstr>Calibri</vt:lpstr>
      <vt:lpstr>Courier New</vt:lpstr>
      <vt:lpstr>Verdana</vt:lpstr>
      <vt:lpstr>Wingdings</vt:lpstr>
      <vt:lpstr>Wingdings 2</vt:lpstr>
      <vt:lpstr>2019 Waters standard 16-9 (2)</vt:lpstr>
      <vt:lpstr>2017 Waters Brand</vt:lpstr>
      <vt:lpstr>Injection and Channel Status</vt:lpstr>
      <vt:lpstr>Injection and Channel Status</vt:lpstr>
      <vt:lpstr>Injection Status - all possible values</vt:lpstr>
      <vt:lpstr>Channel Status - all possible values</vt:lpstr>
      <vt:lpstr>Clarity of Messages on Plot in Review</vt:lpstr>
      <vt:lpstr>Provides Troubleshooting</vt:lpstr>
      <vt:lpstr>Data Incomplete – What it is not</vt:lpstr>
      <vt:lpstr>Data Incomplete – What it is</vt:lpstr>
      <vt:lpstr>Verifying Data as Complete</vt:lpstr>
      <vt:lpstr>Next Steps</vt:lpstr>
    </vt:vector>
  </TitlesOfParts>
  <Company>Waters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Burrows</dc:creator>
  <cp:lastModifiedBy>Jason Pruss</cp:lastModifiedBy>
  <cp:revision>96</cp:revision>
  <cp:lastPrinted>2019-02-18T15:43:57Z</cp:lastPrinted>
  <dcterms:created xsi:type="dcterms:W3CDTF">2018-12-28T13:18:20Z</dcterms:created>
  <dcterms:modified xsi:type="dcterms:W3CDTF">2019-02-19T19:52:48Z</dcterms:modified>
</cp:coreProperties>
</file>